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5" r:id="rId1"/>
    <p:sldMasterId id="2147483666" r:id="rId2"/>
    <p:sldMasterId id="2147483673" r:id="rId3"/>
  </p:sldMasterIdLst>
  <p:notesMasterIdLst>
    <p:notesMasterId r:id="rId26"/>
  </p:notesMasterIdLst>
  <p:handoutMasterIdLst>
    <p:handoutMasterId r:id="rId27"/>
  </p:handoutMasterIdLst>
  <p:sldIdLst>
    <p:sldId id="426" r:id="rId4"/>
    <p:sldId id="427" r:id="rId5"/>
    <p:sldId id="428" r:id="rId6"/>
    <p:sldId id="504" r:id="rId7"/>
    <p:sldId id="507" r:id="rId8"/>
    <p:sldId id="505" r:id="rId9"/>
    <p:sldId id="508" r:id="rId10"/>
    <p:sldId id="512" r:id="rId11"/>
    <p:sldId id="509" r:id="rId12"/>
    <p:sldId id="510" r:id="rId13"/>
    <p:sldId id="511" r:id="rId14"/>
    <p:sldId id="506" r:id="rId15"/>
    <p:sldId id="513" r:id="rId16"/>
    <p:sldId id="515" r:id="rId17"/>
    <p:sldId id="567" r:id="rId18"/>
    <p:sldId id="568" r:id="rId19"/>
    <p:sldId id="569" r:id="rId20"/>
    <p:sldId id="562" r:id="rId21"/>
    <p:sldId id="563" r:id="rId22"/>
    <p:sldId id="546" r:id="rId23"/>
    <p:sldId id="547" r:id="rId24"/>
    <p:sldId id="548"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A Interface" id="{66BC30F1-22F5-4A64-8734-0349B7A0A205}">
          <p14:sldIdLst>
            <p14:sldId id="426"/>
            <p14:sldId id="427"/>
            <p14:sldId id="428"/>
            <p14:sldId id="504"/>
            <p14:sldId id="507"/>
            <p14:sldId id="505"/>
            <p14:sldId id="508"/>
            <p14:sldId id="512"/>
            <p14:sldId id="509"/>
            <p14:sldId id="510"/>
            <p14:sldId id="511"/>
            <p14:sldId id="506"/>
            <p14:sldId id="513"/>
            <p14:sldId id="515"/>
            <p14:sldId id="567"/>
            <p14:sldId id="568"/>
            <p14:sldId id="569"/>
            <p14:sldId id="562"/>
            <p14:sldId id="563"/>
            <p14:sldId id="546"/>
            <p14:sldId id="547"/>
            <p14:sldId id="54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isafulli, Gaylene" initials="GSC" lastIdx="112" clrIdx="0"/>
  <p:cmAuthor id="1" name="Durgin, Meredith" initials="MD" lastIdx="9" clrIdx="1"/>
  <p:cmAuthor id="2" name="Tsakeris, Stacy" initials="TS" lastIdx="10" clrIdx="2"/>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0086"/>
    <a:srgbClr val="336699"/>
    <a:srgbClr val="003399"/>
    <a:srgbClr val="000066"/>
    <a:srgbClr val="E9EBF0"/>
    <a:srgbClr val="85A2FF"/>
    <a:srgbClr val="0033CC"/>
    <a:srgbClr val="000000"/>
    <a:srgbClr val="C6E7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90" autoAdjust="0"/>
    <p:restoredTop sz="93441" autoAdjust="0"/>
  </p:normalViewPr>
  <p:slideViewPr>
    <p:cSldViewPr>
      <p:cViewPr varScale="1">
        <p:scale>
          <a:sx n="114" d="100"/>
          <a:sy n="114" d="100"/>
        </p:scale>
        <p:origin x="147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5" d="100"/>
        <a:sy n="115" d="100"/>
      </p:scale>
      <p:origin x="0" y="-4380"/>
    </p:cViewPr>
  </p:sorterViewPr>
  <p:notesViewPr>
    <p:cSldViewPr>
      <p:cViewPr>
        <p:scale>
          <a:sx n="100" d="100"/>
          <a:sy n="100" d="100"/>
        </p:scale>
        <p:origin x="-1037" y="8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3037840" cy="464820"/>
          </a:xfrm>
          <a:prstGeom prst="rect">
            <a:avLst/>
          </a:prstGeom>
        </p:spPr>
        <p:txBody>
          <a:bodyPr vert="horz" lIns="93169" tIns="46583" rIns="93169" bIns="46583" rtlCol="0"/>
          <a:lstStyle>
            <a:lvl1pPr algn="l">
              <a:defRPr sz="1200"/>
            </a:lvl1pPr>
          </a:lstStyle>
          <a:p>
            <a:endParaRPr lang="en-US" dirty="0"/>
          </a:p>
        </p:txBody>
      </p:sp>
      <p:sp>
        <p:nvSpPr>
          <p:cNvPr id="3" name="Date Placeholder 2"/>
          <p:cNvSpPr>
            <a:spLocks noGrp="1"/>
          </p:cNvSpPr>
          <p:nvPr>
            <p:ph type="dt" sz="quarter" idx="1"/>
          </p:nvPr>
        </p:nvSpPr>
        <p:spPr>
          <a:xfrm>
            <a:off x="3970940" y="3"/>
            <a:ext cx="3037840" cy="464820"/>
          </a:xfrm>
          <a:prstGeom prst="rect">
            <a:avLst/>
          </a:prstGeom>
        </p:spPr>
        <p:txBody>
          <a:bodyPr vert="horz" lIns="93169" tIns="46583" rIns="93169" bIns="46583" rtlCol="0"/>
          <a:lstStyle>
            <a:lvl1pPr algn="r">
              <a:defRPr sz="1200"/>
            </a:lvl1pPr>
          </a:lstStyle>
          <a:p>
            <a:fld id="{D397B4AA-8CD9-4BF4-BD61-4E066DDF441D}" type="datetimeFigureOut">
              <a:rPr lang="en-US" smtClean="0"/>
              <a:pPr/>
              <a:t>2/9/2017</a:t>
            </a:fld>
            <a:endParaRPr lang="en-US" dirty="0"/>
          </a:p>
        </p:txBody>
      </p:sp>
      <p:sp>
        <p:nvSpPr>
          <p:cNvPr id="4" name="Footer Placeholder 3"/>
          <p:cNvSpPr>
            <a:spLocks noGrp="1"/>
          </p:cNvSpPr>
          <p:nvPr>
            <p:ph type="ftr" sz="quarter" idx="2"/>
          </p:nvPr>
        </p:nvSpPr>
        <p:spPr>
          <a:xfrm>
            <a:off x="2" y="8829969"/>
            <a:ext cx="3037840" cy="464820"/>
          </a:xfrm>
          <a:prstGeom prst="rect">
            <a:avLst/>
          </a:prstGeom>
        </p:spPr>
        <p:txBody>
          <a:bodyPr vert="horz" lIns="93169" tIns="46583" rIns="93169" bIns="4658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0" y="8829969"/>
            <a:ext cx="3037840" cy="464820"/>
          </a:xfrm>
          <a:prstGeom prst="rect">
            <a:avLst/>
          </a:prstGeom>
        </p:spPr>
        <p:txBody>
          <a:bodyPr vert="horz" lIns="93169" tIns="46583" rIns="93169" bIns="46583" rtlCol="0" anchor="b"/>
          <a:lstStyle>
            <a:lvl1pPr algn="r">
              <a:defRPr sz="1200"/>
            </a:lvl1pPr>
          </a:lstStyle>
          <a:p>
            <a:fld id="{CD14FA9C-19BE-4B35-BDAB-FD7C46246D68}" type="slidenum">
              <a:rPr lang="en-US" smtClean="0"/>
              <a:pPr/>
              <a:t>‹#›</a:t>
            </a:fld>
            <a:endParaRPr lang="en-US" dirty="0"/>
          </a:p>
        </p:txBody>
      </p:sp>
    </p:spTree>
    <p:extLst>
      <p:ext uri="{BB962C8B-B14F-4D97-AF65-F5344CB8AC3E}">
        <p14:creationId xmlns:p14="http://schemas.microsoft.com/office/powerpoint/2010/main" val="6883583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3037840" cy="464820"/>
          </a:xfrm>
          <a:prstGeom prst="rect">
            <a:avLst/>
          </a:prstGeom>
        </p:spPr>
        <p:txBody>
          <a:bodyPr vert="horz" lIns="93169" tIns="46583" rIns="93169" bIns="46583" rtlCol="0"/>
          <a:lstStyle>
            <a:lvl1pPr algn="l">
              <a:defRPr sz="1200"/>
            </a:lvl1pPr>
          </a:lstStyle>
          <a:p>
            <a:endParaRPr lang="en-US" dirty="0"/>
          </a:p>
        </p:txBody>
      </p:sp>
      <p:sp>
        <p:nvSpPr>
          <p:cNvPr id="3" name="Date Placeholder 2"/>
          <p:cNvSpPr>
            <a:spLocks noGrp="1"/>
          </p:cNvSpPr>
          <p:nvPr>
            <p:ph type="dt" idx="1"/>
          </p:nvPr>
        </p:nvSpPr>
        <p:spPr>
          <a:xfrm>
            <a:off x="3970940" y="3"/>
            <a:ext cx="3037840" cy="464820"/>
          </a:xfrm>
          <a:prstGeom prst="rect">
            <a:avLst/>
          </a:prstGeom>
        </p:spPr>
        <p:txBody>
          <a:bodyPr vert="horz" lIns="93169" tIns="46583" rIns="93169" bIns="46583" rtlCol="0"/>
          <a:lstStyle>
            <a:lvl1pPr algn="r">
              <a:defRPr sz="1200"/>
            </a:lvl1pPr>
          </a:lstStyle>
          <a:p>
            <a:fld id="{3769613A-7ECD-4FA3-BDAF-039FDA5AEB3A}" type="datetimeFigureOut">
              <a:rPr lang="en-US" smtClean="0"/>
              <a:pPr/>
              <a:t>2/9/2017</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69" tIns="46583" rIns="93169" bIns="46583" rtlCol="0" anchor="ctr"/>
          <a:lstStyle/>
          <a:p>
            <a:endParaRPr lang="en-US" dirty="0"/>
          </a:p>
        </p:txBody>
      </p:sp>
      <p:sp>
        <p:nvSpPr>
          <p:cNvPr id="5" name="Notes Placeholder 4"/>
          <p:cNvSpPr>
            <a:spLocks noGrp="1"/>
          </p:cNvSpPr>
          <p:nvPr>
            <p:ph type="body" sz="quarter" idx="3"/>
          </p:nvPr>
        </p:nvSpPr>
        <p:spPr>
          <a:xfrm>
            <a:off x="701040" y="4415793"/>
            <a:ext cx="5608320" cy="4183380"/>
          </a:xfrm>
          <a:prstGeom prst="rect">
            <a:avLst/>
          </a:prstGeom>
        </p:spPr>
        <p:txBody>
          <a:bodyPr vert="horz" lIns="93169" tIns="46583" rIns="93169" bIns="4658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29969"/>
            <a:ext cx="3037840" cy="464820"/>
          </a:xfrm>
          <a:prstGeom prst="rect">
            <a:avLst/>
          </a:prstGeom>
        </p:spPr>
        <p:txBody>
          <a:bodyPr vert="horz" lIns="93169" tIns="46583" rIns="93169" bIns="4658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0" y="8829969"/>
            <a:ext cx="3037840" cy="464820"/>
          </a:xfrm>
          <a:prstGeom prst="rect">
            <a:avLst/>
          </a:prstGeom>
        </p:spPr>
        <p:txBody>
          <a:bodyPr vert="horz" lIns="93169" tIns="46583" rIns="93169" bIns="46583" rtlCol="0" anchor="b"/>
          <a:lstStyle>
            <a:lvl1pPr algn="r">
              <a:defRPr sz="1200"/>
            </a:lvl1pPr>
          </a:lstStyle>
          <a:p>
            <a:fld id="{957EAB2C-9586-4486-9901-F7EDC126C19F}" type="slidenum">
              <a:rPr lang="en-US" smtClean="0"/>
              <a:pPr/>
              <a:t>‹#›</a:t>
            </a:fld>
            <a:endParaRPr lang="en-US" dirty="0"/>
          </a:p>
        </p:txBody>
      </p:sp>
    </p:spTree>
    <p:extLst>
      <p:ext uri="{BB962C8B-B14F-4D97-AF65-F5344CB8AC3E}">
        <p14:creationId xmlns:p14="http://schemas.microsoft.com/office/powerpoint/2010/main" val="38078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391AC4-6F90-4819-8E18-B383507783A5}" type="slidenum">
              <a:rPr lang="en-US" smtClean="0"/>
              <a:t>1</a:t>
            </a:fld>
            <a:endParaRPr lang="en-US"/>
          </a:p>
        </p:txBody>
      </p:sp>
    </p:spTree>
    <p:extLst>
      <p:ext uri="{BB962C8B-B14F-4D97-AF65-F5344CB8AC3E}">
        <p14:creationId xmlns:p14="http://schemas.microsoft.com/office/powerpoint/2010/main" val="2894515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Before TAs can administer online assessments, they must ensure that the appropriate technology preparations for computer-based testing have been made. The </a:t>
            </a:r>
            <a:r>
              <a:rPr lang="en-US" b="1" dirty="0"/>
              <a:t>secure browser </a:t>
            </a:r>
            <a:r>
              <a:rPr lang="en-US" dirty="0"/>
              <a:t>is now available for download from the FSA Portal and instructions are available for both manual and network installation for Macs, Windows, Linux, and mobile devices. </a:t>
            </a:r>
          </a:p>
          <a:p>
            <a:pPr lvl="0"/>
            <a:endParaRPr lang="en-US" dirty="0"/>
          </a:p>
          <a:p>
            <a:pPr lvl="0"/>
            <a:r>
              <a:rPr lang="en-US" dirty="0"/>
              <a:t>It is recommended that TAs review </a:t>
            </a:r>
            <a:r>
              <a:rPr lang="en-US" b="1" dirty="0"/>
              <a:t>student enrollment</a:t>
            </a:r>
            <a:r>
              <a:rPr lang="en-US" dirty="0"/>
              <a:t> in TIDE prior to the testing date. </a:t>
            </a:r>
          </a:p>
          <a:p>
            <a:pPr lvl="0"/>
            <a:endParaRPr lang="en-US" dirty="0"/>
          </a:p>
          <a:p>
            <a:pPr lvl="0"/>
            <a:r>
              <a:rPr lang="en-US" dirty="0"/>
              <a:t>On the test day, TAs will need to set up a test session and provide students with the Session ID number. Also, each student will need to have a </a:t>
            </a:r>
            <a:r>
              <a:rPr lang="en-US" b="1" dirty="0"/>
              <a:t>test ticket </a:t>
            </a:r>
            <a:r>
              <a:rPr lang="en-US" dirty="0"/>
              <a:t>in order to take a</a:t>
            </a:r>
            <a:r>
              <a:rPr lang="en-US" baseline="0" dirty="0"/>
              <a:t> computer-based</a:t>
            </a:r>
            <a:r>
              <a:rPr lang="en-US" dirty="0"/>
              <a:t> test. Be sure students enter their username and first name as they appear on their test ticket.</a:t>
            </a:r>
          </a:p>
          <a:p>
            <a:r>
              <a:rPr lang="en-US" sz="1100" dirty="0"/>
              <a:t> </a:t>
            </a:r>
            <a:endParaRPr lang="en-US" dirty="0"/>
          </a:p>
        </p:txBody>
      </p:sp>
      <p:sp>
        <p:nvSpPr>
          <p:cNvPr id="4" name="Slide Number Placeholder 3"/>
          <p:cNvSpPr>
            <a:spLocks noGrp="1"/>
          </p:cNvSpPr>
          <p:nvPr>
            <p:ph type="sldNum" sz="quarter" idx="10"/>
          </p:nvPr>
        </p:nvSpPr>
        <p:spPr/>
        <p:txBody>
          <a:bodyPr/>
          <a:lstStyle/>
          <a:p>
            <a:fld id="{957EAB2C-9586-4486-9901-F7EDC126C19F}" type="slidenum">
              <a:rPr lang="en-US" smtClean="0"/>
              <a:pPr/>
              <a:t>10</a:t>
            </a:fld>
            <a:endParaRPr lang="en-US" dirty="0"/>
          </a:p>
        </p:txBody>
      </p:sp>
    </p:spTree>
    <p:extLst>
      <p:ext uri="{BB962C8B-B14F-4D97-AF65-F5344CB8AC3E}">
        <p14:creationId xmlns:p14="http://schemas.microsoft.com/office/powerpoint/2010/main" val="3352215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Before TAs can administer online assessments, they must ensure that the appropriate technology preparations for computer-based testing have been made. The </a:t>
            </a:r>
            <a:r>
              <a:rPr lang="en-US" b="1" dirty="0"/>
              <a:t>secure browser </a:t>
            </a:r>
            <a:r>
              <a:rPr lang="en-US" dirty="0"/>
              <a:t>is now available for download from the FSA Portal and instructions are available for both manual and network installation for Macs, Windows, Linux, and mobile devices. </a:t>
            </a:r>
          </a:p>
          <a:p>
            <a:pPr lvl="0"/>
            <a:endParaRPr lang="en-US" dirty="0"/>
          </a:p>
          <a:p>
            <a:pPr lvl="0"/>
            <a:r>
              <a:rPr lang="en-US" dirty="0"/>
              <a:t>It is recommended that TAs review </a:t>
            </a:r>
            <a:r>
              <a:rPr lang="en-US" b="1" dirty="0"/>
              <a:t>student enrollment</a:t>
            </a:r>
            <a:r>
              <a:rPr lang="en-US" dirty="0"/>
              <a:t> in TIDE prior to the testing date. </a:t>
            </a:r>
          </a:p>
          <a:p>
            <a:pPr lvl="0"/>
            <a:endParaRPr lang="en-US" dirty="0"/>
          </a:p>
          <a:p>
            <a:pPr lvl="0"/>
            <a:r>
              <a:rPr lang="en-US" dirty="0"/>
              <a:t>On the test day, TAs will need to set up a test session and provide students with the Session ID number. Also, each student will need to have a </a:t>
            </a:r>
            <a:r>
              <a:rPr lang="en-US" b="1" dirty="0"/>
              <a:t>test ticket </a:t>
            </a:r>
            <a:r>
              <a:rPr lang="en-US" dirty="0"/>
              <a:t>in order to take a</a:t>
            </a:r>
            <a:r>
              <a:rPr lang="en-US" baseline="0" dirty="0"/>
              <a:t> computer-based</a:t>
            </a:r>
            <a:r>
              <a:rPr lang="en-US" dirty="0"/>
              <a:t> test. Be sure students enter their username and first name as they appear on their test ticket.</a:t>
            </a:r>
          </a:p>
          <a:p>
            <a:r>
              <a:rPr lang="en-US" sz="1100" dirty="0"/>
              <a:t> </a:t>
            </a:r>
            <a:endParaRPr lang="en-US" dirty="0"/>
          </a:p>
        </p:txBody>
      </p:sp>
      <p:sp>
        <p:nvSpPr>
          <p:cNvPr id="4" name="Slide Number Placeholder 3"/>
          <p:cNvSpPr>
            <a:spLocks noGrp="1"/>
          </p:cNvSpPr>
          <p:nvPr>
            <p:ph type="sldNum" sz="quarter" idx="10"/>
          </p:nvPr>
        </p:nvSpPr>
        <p:spPr/>
        <p:txBody>
          <a:bodyPr/>
          <a:lstStyle/>
          <a:p>
            <a:fld id="{957EAB2C-9586-4486-9901-F7EDC126C19F}" type="slidenum">
              <a:rPr lang="en-US" smtClean="0"/>
              <a:pPr/>
              <a:t>11</a:t>
            </a:fld>
            <a:endParaRPr lang="en-US" dirty="0"/>
          </a:p>
        </p:txBody>
      </p:sp>
    </p:spTree>
    <p:extLst>
      <p:ext uri="{BB962C8B-B14F-4D97-AF65-F5344CB8AC3E}">
        <p14:creationId xmlns:p14="http://schemas.microsoft.com/office/powerpoint/2010/main" val="31086106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Before TAs can administer online assessments, they must ensure that the appropriate technology preparations for computer-based testing have been made. The </a:t>
            </a:r>
            <a:r>
              <a:rPr lang="en-US" b="1" dirty="0"/>
              <a:t>secure browser </a:t>
            </a:r>
            <a:r>
              <a:rPr lang="en-US" dirty="0"/>
              <a:t>is now available for download from the FSA Portal and instructions are available for both manual and network installation for Macs, Windows, Linux, and mobile devices. </a:t>
            </a:r>
          </a:p>
          <a:p>
            <a:pPr lvl="0"/>
            <a:endParaRPr lang="en-US" dirty="0"/>
          </a:p>
          <a:p>
            <a:pPr lvl="0"/>
            <a:r>
              <a:rPr lang="en-US" dirty="0"/>
              <a:t>It is recommended that TAs review </a:t>
            </a:r>
            <a:r>
              <a:rPr lang="en-US" b="1" dirty="0"/>
              <a:t>student enrollment</a:t>
            </a:r>
            <a:r>
              <a:rPr lang="en-US" dirty="0"/>
              <a:t> in TIDE prior to the testing date. </a:t>
            </a:r>
          </a:p>
          <a:p>
            <a:pPr lvl="0"/>
            <a:endParaRPr lang="en-US" dirty="0"/>
          </a:p>
          <a:p>
            <a:pPr lvl="0"/>
            <a:r>
              <a:rPr lang="en-US" dirty="0"/>
              <a:t>On the test day, TAs will need to set up a test session and provide students with the Session ID number. Also, each student will need to have a </a:t>
            </a:r>
            <a:r>
              <a:rPr lang="en-US" b="1" dirty="0"/>
              <a:t>test ticket </a:t>
            </a:r>
            <a:r>
              <a:rPr lang="en-US" dirty="0"/>
              <a:t>in order to take a</a:t>
            </a:r>
            <a:r>
              <a:rPr lang="en-US" baseline="0" dirty="0"/>
              <a:t> computer-based</a:t>
            </a:r>
            <a:r>
              <a:rPr lang="en-US" dirty="0"/>
              <a:t> test. Be sure students enter their username and first name as they appear on their test ticket.</a:t>
            </a:r>
          </a:p>
          <a:p>
            <a:r>
              <a:rPr lang="en-US" sz="1100" dirty="0"/>
              <a:t> </a:t>
            </a:r>
            <a:endParaRPr lang="en-US" dirty="0"/>
          </a:p>
        </p:txBody>
      </p:sp>
      <p:sp>
        <p:nvSpPr>
          <p:cNvPr id="4" name="Slide Number Placeholder 3"/>
          <p:cNvSpPr>
            <a:spLocks noGrp="1"/>
          </p:cNvSpPr>
          <p:nvPr>
            <p:ph type="sldNum" sz="quarter" idx="10"/>
          </p:nvPr>
        </p:nvSpPr>
        <p:spPr/>
        <p:txBody>
          <a:bodyPr/>
          <a:lstStyle/>
          <a:p>
            <a:fld id="{957EAB2C-9586-4486-9901-F7EDC126C19F}" type="slidenum">
              <a:rPr lang="en-US" smtClean="0"/>
              <a:pPr/>
              <a:t>12</a:t>
            </a:fld>
            <a:endParaRPr lang="en-US" dirty="0"/>
          </a:p>
        </p:txBody>
      </p:sp>
    </p:spTree>
    <p:extLst>
      <p:ext uri="{BB962C8B-B14F-4D97-AF65-F5344CB8AC3E}">
        <p14:creationId xmlns:p14="http://schemas.microsoft.com/office/powerpoint/2010/main" val="4049663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Before TAs can administer online assessments, they must ensure that the appropriate technology preparations for computer-based testing have been made. The </a:t>
            </a:r>
            <a:r>
              <a:rPr lang="en-US" b="1" dirty="0"/>
              <a:t>secure browser </a:t>
            </a:r>
            <a:r>
              <a:rPr lang="en-US" dirty="0"/>
              <a:t>is now available for download from the FSA Portal and instructions are available for both manual and network installation for Macs, Windows, Linux, and mobile devices. </a:t>
            </a:r>
          </a:p>
          <a:p>
            <a:pPr lvl="0"/>
            <a:endParaRPr lang="en-US" dirty="0"/>
          </a:p>
          <a:p>
            <a:pPr lvl="0"/>
            <a:r>
              <a:rPr lang="en-US" dirty="0"/>
              <a:t>It is recommended that TAs review </a:t>
            </a:r>
            <a:r>
              <a:rPr lang="en-US" b="1" dirty="0"/>
              <a:t>student enrollment</a:t>
            </a:r>
            <a:r>
              <a:rPr lang="en-US" dirty="0"/>
              <a:t> in TIDE prior to the testing date. </a:t>
            </a:r>
          </a:p>
          <a:p>
            <a:pPr lvl="0"/>
            <a:endParaRPr lang="en-US" dirty="0"/>
          </a:p>
          <a:p>
            <a:pPr lvl="0"/>
            <a:r>
              <a:rPr lang="en-US" dirty="0"/>
              <a:t>On the test day, TAs will need to set up a test session and provide students with the Session ID number. Also, each student will need to have a </a:t>
            </a:r>
            <a:r>
              <a:rPr lang="en-US" b="1" dirty="0"/>
              <a:t>test ticket </a:t>
            </a:r>
            <a:r>
              <a:rPr lang="en-US" dirty="0"/>
              <a:t>in order to take a</a:t>
            </a:r>
            <a:r>
              <a:rPr lang="en-US" baseline="0" dirty="0"/>
              <a:t> computer-based</a:t>
            </a:r>
            <a:r>
              <a:rPr lang="en-US" dirty="0"/>
              <a:t> test. Be sure students enter their username and first name as they appear on their test ticket.</a:t>
            </a:r>
          </a:p>
          <a:p>
            <a:r>
              <a:rPr lang="en-US" sz="1100" dirty="0"/>
              <a:t> </a:t>
            </a:r>
            <a:endParaRPr lang="en-US" dirty="0"/>
          </a:p>
        </p:txBody>
      </p:sp>
      <p:sp>
        <p:nvSpPr>
          <p:cNvPr id="4" name="Slide Number Placeholder 3"/>
          <p:cNvSpPr>
            <a:spLocks noGrp="1"/>
          </p:cNvSpPr>
          <p:nvPr>
            <p:ph type="sldNum" sz="quarter" idx="10"/>
          </p:nvPr>
        </p:nvSpPr>
        <p:spPr/>
        <p:txBody>
          <a:bodyPr/>
          <a:lstStyle/>
          <a:p>
            <a:fld id="{957EAB2C-9586-4486-9901-F7EDC126C19F}" type="slidenum">
              <a:rPr lang="en-US" smtClean="0"/>
              <a:pPr/>
              <a:t>13</a:t>
            </a:fld>
            <a:endParaRPr lang="en-US" dirty="0"/>
          </a:p>
        </p:txBody>
      </p:sp>
    </p:spTree>
    <p:extLst>
      <p:ext uri="{BB962C8B-B14F-4D97-AF65-F5344CB8AC3E}">
        <p14:creationId xmlns:p14="http://schemas.microsoft.com/office/powerpoint/2010/main" val="6715434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Before TAs can administer online assessments, they must ensure that the appropriate technology preparations for computer-based testing have been made. The </a:t>
            </a:r>
            <a:r>
              <a:rPr lang="en-US" b="1" dirty="0"/>
              <a:t>secure browser </a:t>
            </a:r>
            <a:r>
              <a:rPr lang="en-US" dirty="0"/>
              <a:t>is now available for download from the FSA Portal and instructions are available for both manual and network installation for Macs, Windows, Linux, and mobile devices. </a:t>
            </a:r>
          </a:p>
          <a:p>
            <a:pPr lvl="0"/>
            <a:endParaRPr lang="en-US" dirty="0"/>
          </a:p>
          <a:p>
            <a:pPr lvl="0"/>
            <a:r>
              <a:rPr lang="en-US" dirty="0"/>
              <a:t>It is recommended that TAs review </a:t>
            </a:r>
            <a:r>
              <a:rPr lang="en-US" b="1" dirty="0"/>
              <a:t>student enrollment</a:t>
            </a:r>
            <a:r>
              <a:rPr lang="en-US" dirty="0"/>
              <a:t> in TIDE prior to the testing date. </a:t>
            </a:r>
          </a:p>
          <a:p>
            <a:pPr lvl="0"/>
            <a:endParaRPr lang="en-US" dirty="0"/>
          </a:p>
          <a:p>
            <a:pPr lvl="0"/>
            <a:r>
              <a:rPr lang="en-US" dirty="0"/>
              <a:t>On the test day, TAs will need to set up a test session and provide students with the Session ID number. Also, each student will need to have a </a:t>
            </a:r>
            <a:r>
              <a:rPr lang="en-US" b="1" dirty="0"/>
              <a:t>test ticket </a:t>
            </a:r>
            <a:r>
              <a:rPr lang="en-US" dirty="0"/>
              <a:t>in order to take a</a:t>
            </a:r>
            <a:r>
              <a:rPr lang="en-US" baseline="0" dirty="0"/>
              <a:t> computer-based</a:t>
            </a:r>
            <a:r>
              <a:rPr lang="en-US" dirty="0"/>
              <a:t> test. Be sure students enter their username and first name as they appear on their test ticket.</a:t>
            </a:r>
          </a:p>
          <a:p>
            <a:r>
              <a:rPr lang="en-US" sz="1100" dirty="0"/>
              <a:t> </a:t>
            </a:r>
            <a:endParaRPr lang="en-US" dirty="0"/>
          </a:p>
        </p:txBody>
      </p:sp>
      <p:sp>
        <p:nvSpPr>
          <p:cNvPr id="4" name="Slide Number Placeholder 3"/>
          <p:cNvSpPr>
            <a:spLocks noGrp="1"/>
          </p:cNvSpPr>
          <p:nvPr>
            <p:ph type="sldNum" sz="quarter" idx="10"/>
          </p:nvPr>
        </p:nvSpPr>
        <p:spPr/>
        <p:txBody>
          <a:bodyPr/>
          <a:lstStyle/>
          <a:p>
            <a:fld id="{957EAB2C-9586-4486-9901-F7EDC126C19F}" type="slidenum">
              <a:rPr lang="en-US" smtClean="0"/>
              <a:pPr/>
              <a:t>14</a:t>
            </a:fld>
            <a:endParaRPr lang="en-US" dirty="0"/>
          </a:p>
        </p:txBody>
      </p:sp>
    </p:spTree>
    <p:extLst>
      <p:ext uri="{BB962C8B-B14F-4D97-AF65-F5344CB8AC3E}">
        <p14:creationId xmlns:p14="http://schemas.microsoft.com/office/powerpoint/2010/main" val="957833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Before TAs can administer online assessments, they must ensure that the appropriate technology preparations for computer-based testing have been made. The </a:t>
            </a:r>
            <a:r>
              <a:rPr lang="en-US" b="1" dirty="0"/>
              <a:t>secure browser </a:t>
            </a:r>
            <a:r>
              <a:rPr lang="en-US" dirty="0"/>
              <a:t>is now available for download from the FSA Portal and instructions are available for both manual and network installation for Macs, Windows, Linux, and mobile devices. </a:t>
            </a:r>
          </a:p>
          <a:p>
            <a:pPr lvl="0"/>
            <a:endParaRPr lang="en-US" dirty="0"/>
          </a:p>
          <a:p>
            <a:pPr lvl="0"/>
            <a:r>
              <a:rPr lang="en-US" dirty="0"/>
              <a:t>It is recommended that TAs review </a:t>
            </a:r>
            <a:r>
              <a:rPr lang="en-US" b="1" dirty="0"/>
              <a:t>student enrollment</a:t>
            </a:r>
            <a:r>
              <a:rPr lang="en-US" dirty="0"/>
              <a:t> in TIDE prior to the testing date. </a:t>
            </a:r>
          </a:p>
          <a:p>
            <a:pPr lvl="0"/>
            <a:endParaRPr lang="en-US" dirty="0"/>
          </a:p>
          <a:p>
            <a:pPr lvl="0"/>
            <a:r>
              <a:rPr lang="en-US" dirty="0"/>
              <a:t>On the test day, TAs will need to set up a test session and provide students with the Session ID number. Also, each student will need to have a </a:t>
            </a:r>
            <a:r>
              <a:rPr lang="en-US" b="1" dirty="0"/>
              <a:t>test ticket </a:t>
            </a:r>
            <a:r>
              <a:rPr lang="en-US" dirty="0"/>
              <a:t>in order to take a</a:t>
            </a:r>
            <a:r>
              <a:rPr lang="en-US" baseline="0" dirty="0"/>
              <a:t> computer-based</a:t>
            </a:r>
            <a:r>
              <a:rPr lang="en-US" dirty="0"/>
              <a:t> test. Be sure students enter their username and first name as they appear on their test ticket.</a:t>
            </a:r>
          </a:p>
          <a:p>
            <a:r>
              <a:rPr lang="en-US" sz="1100" dirty="0"/>
              <a:t> </a:t>
            </a:r>
            <a:endParaRPr lang="en-US" dirty="0"/>
          </a:p>
        </p:txBody>
      </p:sp>
      <p:sp>
        <p:nvSpPr>
          <p:cNvPr id="4" name="Slide Number Placeholder 3"/>
          <p:cNvSpPr>
            <a:spLocks noGrp="1"/>
          </p:cNvSpPr>
          <p:nvPr>
            <p:ph type="sldNum" sz="quarter" idx="10"/>
          </p:nvPr>
        </p:nvSpPr>
        <p:spPr/>
        <p:txBody>
          <a:bodyPr/>
          <a:lstStyle/>
          <a:p>
            <a:fld id="{957EAB2C-9586-4486-9901-F7EDC126C19F}" type="slidenum">
              <a:rPr lang="en-US" smtClean="0"/>
              <a:pPr/>
              <a:t>15</a:t>
            </a:fld>
            <a:endParaRPr lang="en-US" dirty="0"/>
          </a:p>
        </p:txBody>
      </p:sp>
    </p:spTree>
    <p:extLst>
      <p:ext uri="{BB962C8B-B14F-4D97-AF65-F5344CB8AC3E}">
        <p14:creationId xmlns:p14="http://schemas.microsoft.com/office/powerpoint/2010/main" val="31393981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Before TAs can administer online assessments, they must ensure that the appropriate technology preparations for computer-based testing have been made. The </a:t>
            </a:r>
            <a:r>
              <a:rPr lang="en-US" b="1" dirty="0"/>
              <a:t>secure browser </a:t>
            </a:r>
            <a:r>
              <a:rPr lang="en-US" dirty="0"/>
              <a:t>is now available for download from the FSA Portal and instructions are available for both manual and network installation for Macs, Windows, Linux, and mobile devices. </a:t>
            </a:r>
          </a:p>
          <a:p>
            <a:pPr lvl="0"/>
            <a:endParaRPr lang="en-US" dirty="0"/>
          </a:p>
          <a:p>
            <a:pPr lvl="0"/>
            <a:r>
              <a:rPr lang="en-US" dirty="0"/>
              <a:t>It is recommended that TAs review </a:t>
            </a:r>
            <a:r>
              <a:rPr lang="en-US" b="1" dirty="0"/>
              <a:t>student enrollment</a:t>
            </a:r>
            <a:r>
              <a:rPr lang="en-US" dirty="0"/>
              <a:t> in TIDE prior to the testing date. </a:t>
            </a:r>
          </a:p>
          <a:p>
            <a:pPr lvl="0"/>
            <a:endParaRPr lang="en-US" dirty="0"/>
          </a:p>
          <a:p>
            <a:pPr lvl="0"/>
            <a:r>
              <a:rPr lang="en-US" dirty="0"/>
              <a:t>On the test day, TAs will need to set up a test session and provide students with the Session ID number. Also, each student will need to have a </a:t>
            </a:r>
            <a:r>
              <a:rPr lang="en-US" b="1" dirty="0"/>
              <a:t>test ticket </a:t>
            </a:r>
            <a:r>
              <a:rPr lang="en-US" dirty="0"/>
              <a:t>in order to take a</a:t>
            </a:r>
            <a:r>
              <a:rPr lang="en-US" baseline="0" dirty="0"/>
              <a:t> computer-based</a:t>
            </a:r>
            <a:r>
              <a:rPr lang="en-US" dirty="0"/>
              <a:t> test. Be sure students enter their username and first name as they appear on their test ticket.</a:t>
            </a:r>
          </a:p>
          <a:p>
            <a:r>
              <a:rPr lang="en-US" sz="1100" dirty="0"/>
              <a:t> </a:t>
            </a:r>
            <a:endParaRPr lang="en-US" dirty="0"/>
          </a:p>
        </p:txBody>
      </p:sp>
      <p:sp>
        <p:nvSpPr>
          <p:cNvPr id="4" name="Slide Number Placeholder 3"/>
          <p:cNvSpPr>
            <a:spLocks noGrp="1"/>
          </p:cNvSpPr>
          <p:nvPr>
            <p:ph type="sldNum" sz="quarter" idx="10"/>
          </p:nvPr>
        </p:nvSpPr>
        <p:spPr/>
        <p:txBody>
          <a:bodyPr/>
          <a:lstStyle/>
          <a:p>
            <a:fld id="{957EAB2C-9586-4486-9901-F7EDC126C19F}" type="slidenum">
              <a:rPr lang="en-US" smtClean="0"/>
              <a:pPr/>
              <a:t>16</a:t>
            </a:fld>
            <a:endParaRPr lang="en-US" dirty="0"/>
          </a:p>
        </p:txBody>
      </p:sp>
    </p:spTree>
    <p:extLst>
      <p:ext uri="{BB962C8B-B14F-4D97-AF65-F5344CB8AC3E}">
        <p14:creationId xmlns:p14="http://schemas.microsoft.com/office/powerpoint/2010/main" val="14493051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Before TAs can administer online assessments, they must ensure that the appropriate technology preparations for computer-based testing have been made. The </a:t>
            </a:r>
            <a:r>
              <a:rPr lang="en-US" b="1" dirty="0"/>
              <a:t>secure browser </a:t>
            </a:r>
            <a:r>
              <a:rPr lang="en-US" dirty="0"/>
              <a:t>is now available for download from the FSA Portal and instructions are available for both manual and network installation for Macs, Windows, Linux, and mobile devices. </a:t>
            </a:r>
          </a:p>
          <a:p>
            <a:pPr lvl="0"/>
            <a:endParaRPr lang="en-US" dirty="0"/>
          </a:p>
          <a:p>
            <a:pPr lvl="0"/>
            <a:r>
              <a:rPr lang="en-US" dirty="0"/>
              <a:t>It is recommended that TAs review </a:t>
            </a:r>
            <a:r>
              <a:rPr lang="en-US" b="1" dirty="0"/>
              <a:t>student enrollment</a:t>
            </a:r>
            <a:r>
              <a:rPr lang="en-US" dirty="0"/>
              <a:t> in TIDE prior to the testing date. </a:t>
            </a:r>
          </a:p>
          <a:p>
            <a:pPr lvl="0"/>
            <a:endParaRPr lang="en-US" dirty="0"/>
          </a:p>
          <a:p>
            <a:pPr lvl="0"/>
            <a:r>
              <a:rPr lang="en-US" dirty="0"/>
              <a:t>On the test day, TAs will need to set up a test session and provide students with the Session ID number. Also, each student will need to have a </a:t>
            </a:r>
            <a:r>
              <a:rPr lang="en-US" b="1" dirty="0"/>
              <a:t>test ticket </a:t>
            </a:r>
            <a:r>
              <a:rPr lang="en-US" dirty="0"/>
              <a:t>in order to take a</a:t>
            </a:r>
            <a:r>
              <a:rPr lang="en-US" baseline="0" dirty="0"/>
              <a:t> computer-based</a:t>
            </a:r>
            <a:r>
              <a:rPr lang="en-US" dirty="0"/>
              <a:t> test. Be sure students enter their username and first name as they appear on their test ticket.</a:t>
            </a:r>
          </a:p>
          <a:p>
            <a:r>
              <a:rPr lang="en-US" sz="1100" dirty="0"/>
              <a:t> </a:t>
            </a:r>
            <a:endParaRPr lang="en-US" dirty="0"/>
          </a:p>
        </p:txBody>
      </p:sp>
      <p:sp>
        <p:nvSpPr>
          <p:cNvPr id="4" name="Slide Number Placeholder 3"/>
          <p:cNvSpPr>
            <a:spLocks noGrp="1"/>
          </p:cNvSpPr>
          <p:nvPr>
            <p:ph type="sldNum" sz="quarter" idx="10"/>
          </p:nvPr>
        </p:nvSpPr>
        <p:spPr/>
        <p:txBody>
          <a:bodyPr/>
          <a:lstStyle/>
          <a:p>
            <a:fld id="{957EAB2C-9586-4486-9901-F7EDC126C19F}" type="slidenum">
              <a:rPr lang="en-US" smtClean="0"/>
              <a:pPr/>
              <a:t>18</a:t>
            </a:fld>
            <a:endParaRPr lang="en-US" dirty="0"/>
          </a:p>
        </p:txBody>
      </p:sp>
    </p:spTree>
    <p:extLst>
      <p:ext uri="{BB962C8B-B14F-4D97-AF65-F5344CB8AC3E}">
        <p14:creationId xmlns:p14="http://schemas.microsoft.com/office/powerpoint/2010/main" val="39399392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Before TAs can administer online assessments, they must ensure that the appropriate technology preparations for computer-based testing have been made. The </a:t>
            </a:r>
            <a:r>
              <a:rPr lang="en-US" b="1" dirty="0"/>
              <a:t>secure browser </a:t>
            </a:r>
            <a:r>
              <a:rPr lang="en-US" dirty="0"/>
              <a:t>is now available for download from the FSA Portal and instructions are available for both manual and network installation for Macs, Windows, Linux, and mobile devices. </a:t>
            </a:r>
          </a:p>
          <a:p>
            <a:pPr lvl="0"/>
            <a:endParaRPr lang="en-US" dirty="0"/>
          </a:p>
          <a:p>
            <a:pPr lvl="0"/>
            <a:r>
              <a:rPr lang="en-US" dirty="0"/>
              <a:t>It is recommended that TAs review </a:t>
            </a:r>
            <a:r>
              <a:rPr lang="en-US" b="1" dirty="0"/>
              <a:t>student enrollment</a:t>
            </a:r>
            <a:r>
              <a:rPr lang="en-US" dirty="0"/>
              <a:t> in TIDE prior to the testing date. </a:t>
            </a:r>
          </a:p>
          <a:p>
            <a:pPr lvl="0"/>
            <a:endParaRPr lang="en-US" dirty="0"/>
          </a:p>
          <a:p>
            <a:pPr lvl="0"/>
            <a:r>
              <a:rPr lang="en-US" dirty="0"/>
              <a:t>On the test day, TAs will need to set up a test session and provide students with the Session ID number. Also, each student will need to have a </a:t>
            </a:r>
            <a:r>
              <a:rPr lang="en-US" b="1" dirty="0"/>
              <a:t>test ticket </a:t>
            </a:r>
            <a:r>
              <a:rPr lang="en-US" dirty="0"/>
              <a:t>in order to take a</a:t>
            </a:r>
            <a:r>
              <a:rPr lang="en-US" baseline="0" dirty="0"/>
              <a:t> computer-based</a:t>
            </a:r>
            <a:r>
              <a:rPr lang="en-US" dirty="0"/>
              <a:t> test. Be sure students enter their username and first name as they appear on their test ticket.</a:t>
            </a:r>
          </a:p>
          <a:p>
            <a:r>
              <a:rPr lang="en-US" sz="1100" dirty="0"/>
              <a:t> </a:t>
            </a:r>
            <a:endParaRPr lang="en-US" dirty="0"/>
          </a:p>
        </p:txBody>
      </p:sp>
      <p:sp>
        <p:nvSpPr>
          <p:cNvPr id="4" name="Slide Number Placeholder 3"/>
          <p:cNvSpPr>
            <a:spLocks noGrp="1"/>
          </p:cNvSpPr>
          <p:nvPr>
            <p:ph type="sldNum" sz="quarter" idx="10"/>
          </p:nvPr>
        </p:nvSpPr>
        <p:spPr/>
        <p:txBody>
          <a:bodyPr/>
          <a:lstStyle/>
          <a:p>
            <a:fld id="{957EAB2C-9586-4486-9901-F7EDC126C19F}" type="slidenum">
              <a:rPr lang="en-US" smtClean="0"/>
              <a:pPr/>
              <a:t>19</a:t>
            </a:fld>
            <a:endParaRPr lang="en-US" dirty="0"/>
          </a:p>
        </p:txBody>
      </p:sp>
    </p:spTree>
    <p:extLst>
      <p:ext uri="{BB962C8B-B14F-4D97-AF65-F5344CB8AC3E}">
        <p14:creationId xmlns:p14="http://schemas.microsoft.com/office/powerpoint/2010/main" val="42043910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Before TAs can administer online assessments, they must ensure that the appropriate technology preparations for computer-based testing have been made. The </a:t>
            </a:r>
            <a:r>
              <a:rPr lang="en-US" b="1" dirty="0"/>
              <a:t>secure browser </a:t>
            </a:r>
            <a:r>
              <a:rPr lang="en-US" dirty="0"/>
              <a:t>is now available for download from the FSA Portal and instructions are available for both manual and network installation for Macs, Windows, Linux, and mobile devices. </a:t>
            </a:r>
          </a:p>
          <a:p>
            <a:pPr lvl="0"/>
            <a:endParaRPr lang="en-US" dirty="0"/>
          </a:p>
          <a:p>
            <a:pPr lvl="0"/>
            <a:r>
              <a:rPr lang="en-US" dirty="0"/>
              <a:t>It is recommended that TAs review </a:t>
            </a:r>
            <a:r>
              <a:rPr lang="en-US" b="1" dirty="0"/>
              <a:t>student enrollment</a:t>
            </a:r>
            <a:r>
              <a:rPr lang="en-US" dirty="0"/>
              <a:t> in TIDE prior to the testing date. </a:t>
            </a:r>
          </a:p>
          <a:p>
            <a:pPr lvl="0"/>
            <a:endParaRPr lang="en-US" dirty="0"/>
          </a:p>
          <a:p>
            <a:pPr lvl="0"/>
            <a:r>
              <a:rPr lang="en-US" dirty="0"/>
              <a:t>On the test day, TAs will need to set up a test session and provide students with the Session ID number. Also, each student will need to have a </a:t>
            </a:r>
            <a:r>
              <a:rPr lang="en-US" b="1" dirty="0"/>
              <a:t>test ticket </a:t>
            </a:r>
            <a:r>
              <a:rPr lang="en-US" dirty="0"/>
              <a:t>in order to take a</a:t>
            </a:r>
            <a:r>
              <a:rPr lang="en-US" baseline="0" dirty="0"/>
              <a:t> computer-based</a:t>
            </a:r>
            <a:r>
              <a:rPr lang="en-US" dirty="0"/>
              <a:t> test. Be sure students enter their username and first name as they appear on their test ticket.</a:t>
            </a:r>
          </a:p>
          <a:p>
            <a:r>
              <a:rPr lang="en-US" sz="1100" dirty="0"/>
              <a:t> </a:t>
            </a:r>
            <a:endParaRPr lang="en-US" dirty="0"/>
          </a:p>
        </p:txBody>
      </p:sp>
      <p:sp>
        <p:nvSpPr>
          <p:cNvPr id="4" name="Slide Number Placeholder 3"/>
          <p:cNvSpPr>
            <a:spLocks noGrp="1"/>
          </p:cNvSpPr>
          <p:nvPr>
            <p:ph type="sldNum" sz="quarter" idx="10"/>
          </p:nvPr>
        </p:nvSpPr>
        <p:spPr/>
        <p:txBody>
          <a:bodyPr/>
          <a:lstStyle/>
          <a:p>
            <a:fld id="{957EAB2C-9586-4486-9901-F7EDC126C19F}" type="slidenum">
              <a:rPr lang="en-US" smtClean="0"/>
              <a:pPr/>
              <a:t>20</a:t>
            </a:fld>
            <a:endParaRPr lang="en-US" dirty="0"/>
          </a:p>
        </p:txBody>
      </p:sp>
    </p:spTree>
    <p:extLst>
      <p:ext uri="{BB962C8B-B14F-4D97-AF65-F5344CB8AC3E}">
        <p14:creationId xmlns:p14="http://schemas.microsoft.com/office/powerpoint/2010/main" val="2636766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This next section covers the </a:t>
            </a:r>
            <a:r>
              <a:rPr lang="en-US" b="1" dirty="0"/>
              <a:t>Test Administrator (TA) Interface </a:t>
            </a:r>
            <a:r>
              <a:rPr lang="en-US" dirty="0"/>
              <a:t>that will be used to administer the Computer-Based Florida Standards Assessments. Training tests for the computer-based FSAs</a:t>
            </a:r>
            <a:r>
              <a:rPr lang="en-US" baseline="0" dirty="0"/>
              <a:t> are administered through the </a:t>
            </a:r>
            <a:r>
              <a:rPr lang="en-US" b="1" dirty="0"/>
              <a:t>TA Training Site</a:t>
            </a:r>
            <a:r>
              <a:rPr lang="en-US" dirty="0"/>
              <a:t>. The TA Training</a:t>
            </a:r>
            <a:r>
              <a:rPr lang="en-US" baseline="0" dirty="0"/>
              <a:t> Site functions identically to the live testing site and is designed to provide TAs and students with opportunities to become familiar with the online testing environment they will experience when administering and taking the FSAs online.</a:t>
            </a:r>
            <a:r>
              <a:rPr lang="en-US" dirty="0"/>
              <a:t> </a:t>
            </a:r>
          </a:p>
        </p:txBody>
      </p:sp>
      <p:sp>
        <p:nvSpPr>
          <p:cNvPr id="4" name="Slide Number Placeholder 3"/>
          <p:cNvSpPr>
            <a:spLocks noGrp="1"/>
          </p:cNvSpPr>
          <p:nvPr>
            <p:ph type="sldNum" sz="quarter" idx="10"/>
          </p:nvPr>
        </p:nvSpPr>
        <p:spPr/>
        <p:txBody>
          <a:bodyPr/>
          <a:lstStyle/>
          <a:p>
            <a:fld id="{957EAB2C-9586-4486-9901-F7EDC126C19F}" type="slidenum">
              <a:rPr lang="en-US" smtClean="0"/>
              <a:pPr/>
              <a:t>2</a:t>
            </a:fld>
            <a:endParaRPr lang="en-US" dirty="0"/>
          </a:p>
        </p:txBody>
      </p:sp>
    </p:spTree>
    <p:extLst>
      <p:ext uri="{BB962C8B-B14F-4D97-AF65-F5344CB8AC3E}">
        <p14:creationId xmlns:p14="http://schemas.microsoft.com/office/powerpoint/2010/main" val="10777844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Before TAs can administer online assessments, they must ensure that the appropriate technology preparations for computer-based testing have been made. The </a:t>
            </a:r>
            <a:r>
              <a:rPr lang="en-US" b="1" dirty="0"/>
              <a:t>secure browser </a:t>
            </a:r>
            <a:r>
              <a:rPr lang="en-US" dirty="0"/>
              <a:t>is now available for download from the FSA Portal and instructions are available for both manual and network installation for Macs, Windows, Linux, and mobile devices. </a:t>
            </a:r>
          </a:p>
          <a:p>
            <a:pPr lvl="0"/>
            <a:endParaRPr lang="en-US" dirty="0"/>
          </a:p>
          <a:p>
            <a:pPr lvl="0"/>
            <a:r>
              <a:rPr lang="en-US" dirty="0"/>
              <a:t>It is recommended that TAs review </a:t>
            </a:r>
            <a:r>
              <a:rPr lang="en-US" b="1" dirty="0"/>
              <a:t>student enrollment</a:t>
            </a:r>
            <a:r>
              <a:rPr lang="en-US" dirty="0"/>
              <a:t> in TIDE prior to the testing date. </a:t>
            </a:r>
          </a:p>
          <a:p>
            <a:pPr lvl="0"/>
            <a:endParaRPr lang="en-US" dirty="0"/>
          </a:p>
          <a:p>
            <a:pPr lvl="0"/>
            <a:r>
              <a:rPr lang="en-US" dirty="0"/>
              <a:t>On the test day, TAs will need to set up a test session and provide students with the Session ID number. Also, each student will need to have a </a:t>
            </a:r>
            <a:r>
              <a:rPr lang="en-US" b="1" dirty="0"/>
              <a:t>test ticket </a:t>
            </a:r>
            <a:r>
              <a:rPr lang="en-US" dirty="0"/>
              <a:t>in order to take a</a:t>
            </a:r>
            <a:r>
              <a:rPr lang="en-US" baseline="0" dirty="0"/>
              <a:t> computer-based</a:t>
            </a:r>
            <a:r>
              <a:rPr lang="en-US" dirty="0"/>
              <a:t> test. Be sure students enter their username and first name as they appear on their test ticket.</a:t>
            </a:r>
          </a:p>
          <a:p>
            <a:r>
              <a:rPr lang="en-US" sz="1100" dirty="0"/>
              <a:t> </a:t>
            </a:r>
            <a:endParaRPr lang="en-US" dirty="0"/>
          </a:p>
        </p:txBody>
      </p:sp>
      <p:sp>
        <p:nvSpPr>
          <p:cNvPr id="4" name="Slide Number Placeholder 3"/>
          <p:cNvSpPr>
            <a:spLocks noGrp="1"/>
          </p:cNvSpPr>
          <p:nvPr>
            <p:ph type="sldNum" sz="quarter" idx="10"/>
          </p:nvPr>
        </p:nvSpPr>
        <p:spPr/>
        <p:txBody>
          <a:bodyPr/>
          <a:lstStyle/>
          <a:p>
            <a:fld id="{957EAB2C-9586-4486-9901-F7EDC126C19F}" type="slidenum">
              <a:rPr lang="en-US" smtClean="0"/>
              <a:pPr/>
              <a:t>21</a:t>
            </a:fld>
            <a:endParaRPr lang="en-US" dirty="0"/>
          </a:p>
        </p:txBody>
      </p:sp>
    </p:spTree>
    <p:extLst>
      <p:ext uri="{BB962C8B-B14F-4D97-AF65-F5344CB8AC3E}">
        <p14:creationId xmlns:p14="http://schemas.microsoft.com/office/powerpoint/2010/main" val="20000779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Before TAs can administer online assessments, they must ensure that the appropriate technology preparations for computer-based testing have been made. The </a:t>
            </a:r>
            <a:r>
              <a:rPr lang="en-US" b="1" dirty="0"/>
              <a:t>secure browser </a:t>
            </a:r>
            <a:r>
              <a:rPr lang="en-US" dirty="0"/>
              <a:t>is now available for download from the FSA Portal and instructions are available for both manual and network installation for Macs, Windows, Linux, and mobile devices. </a:t>
            </a:r>
          </a:p>
          <a:p>
            <a:pPr lvl="0"/>
            <a:endParaRPr lang="en-US" dirty="0"/>
          </a:p>
          <a:p>
            <a:pPr lvl="0"/>
            <a:r>
              <a:rPr lang="en-US" dirty="0"/>
              <a:t>It is recommended that TAs review </a:t>
            </a:r>
            <a:r>
              <a:rPr lang="en-US" b="1" dirty="0"/>
              <a:t>student enrollment</a:t>
            </a:r>
            <a:r>
              <a:rPr lang="en-US" dirty="0"/>
              <a:t> in TIDE prior to the testing date. </a:t>
            </a:r>
          </a:p>
          <a:p>
            <a:pPr lvl="0"/>
            <a:endParaRPr lang="en-US" dirty="0"/>
          </a:p>
          <a:p>
            <a:pPr lvl="0"/>
            <a:r>
              <a:rPr lang="en-US" dirty="0"/>
              <a:t>On the test day, TAs will need to set up a test session and provide students with the Session ID number. Also, each student will need to have a </a:t>
            </a:r>
            <a:r>
              <a:rPr lang="en-US" b="1" dirty="0"/>
              <a:t>test ticket </a:t>
            </a:r>
            <a:r>
              <a:rPr lang="en-US" dirty="0"/>
              <a:t>in order to take a</a:t>
            </a:r>
            <a:r>
              <a:rPr lang="en-US" baseline="0" dirty="0"/>
              <a:t> computer-based</a:t>
            </a:r>
            <a:r>
              <a:rPr lang="en-US" dirty="0"/>
              <a:t> test. Be sure students enter their username and first name as they appear on their test ticket.</a:t>
            </a:r>
          </a:p>
          <a:p>
            <a:r>
              <a:rPr lang="en-US" sz="1100" dirty="0"/>
              <a:t> </a:t>
            </a:r>
            <a:endParaRPr lang="en-US" dirty="0"/>
          </a:p>
        </p:txBody>
      </p:sp>
      <p:sp>
        <p:nvSpPr>
          <p:cNvPr id="4" name="Slide Number Placeholder 3"/>
          <p:cNvSpPr>
            <a:spLocks noGrp="1"/>
          </p:cNvSpPr>
          <p:nvPr>
            <p:ph type="sldNum" sz="quarter" idx="10"/>
          </p:nvPr>
        </p:nvSpPr>
        <p:spPr/>
        <p:txBody>
          <a:bodyPr/>
          <a:lstStyle/>
          <a:p>
            <a:fld id="{957EAB2C-9586-4486-9901-F7EDC126C19F}" type="slidenum">
              <a:rPr lang="en-US" smtClean="0"/>
              <a:pPr/>
              <a:t>22</a:t>
            </a:fld>
            <a:endParaRPr lang="en-US" dirty="0"/>
          </a:p>
        </p:txBody>
      </p:sp>
    </p:spTree>
    <p:extLst>
      <p:ext uri="{BB962C8B-B14F-4D97-AF65-F5344CB8AC3E}">
        <p14:creationId xmlns:p14="http://schemas.microsoft.com/office/powerpoint/2010/main" val="1011885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Before TAs can administer online assessments, they must ensure that the appropriate technology preparations for computer-based testing have been made. The </a:t>
            </a:r>
            <a:r>
              <a:rPr lang="en-US" b="1" dirty="0"/>
              <a:t>secure browser </a:t>
            </a:r>
            <a:r>
              <a:rPr lang="en-US" dirty="0"/>
              <a:t>is now available for download from the FSA Portal and instructions are available for both manual and network installation for Macs, Windows, Linux, and mobile devices. </a:t>
            </a:r>
          </a:p>
          <a:p>
            <a:pPr lvl="0"/>
            <a:endParaRPr lang="en-US" dirty="0"/>
          </a:p>
          <a:p>
            <a:pPr lvl="0"/>
            <a:r>
              <a:rPr lang="en-US" dirty="0"/>
              <a:t>It is recommended that TAs review </a:t>
            </a:r>
            <a:r>
              <a:rPr lang="en-US" b="1" dirty="0"/>
              <a:t>student enrollment</a:t>
            </a:r>
            <a:r>
              <a:rPr lang="en-US" dirty="0"/>
              <a:t> in TIDE prior to the testing date. </a:t>
            </a:r>
          </a:p>
          <a:p>
            <a:pPr lvl="0"/>
            <a:endParaRPr lang="en-US" dirty="0"/>
          </a:p>
          <a:p>
            <a:pPr lvl="0"/>
            <a:r>
              <a:rPr lang="en-US" dirty="0"/>
              <a:t>On the test day, TAs will need to set up a test session and provide students with the Session ID number. Also, each student will need to have a </a:t>
            </a:r>
            <a:r>
              <a:rPr lang="en-US" b="1" dirty="0"/>
              <a:t>test ticket </a:t>
            </a:r>
            <a:r>
              <a:rPr lang="en-US" dirty="0"/>
              <a:t>in order to take a</a:t>
            </a:r>
            <a:r>
              <a:rPr lang="en-US" baseline="0" dirty="0"/>
              <a:t> computer-based</a:t>
            </a:r>
            <a:r>
              <a:rPr lang="en-US" dirty="0"/>
              <a:t> test. Be sure students enter their username and first name as they appear on their test ticket.</a:t>
            </a:r>
          </a:p>
          <a:p>
            <a:r>
              <a:rPr lang="en-US" sz="1100" dirty="0"/>
              <a:t> </a:t>
            </a:r>
            <a:endParaRPr lang="en-US" dirty="0"/>
          </a:p>
        </p:txBody>
      </p:sp>
      <p:sp>
        <p:nvSpPr>
          <p:cNvPr id="4" name="Slide Number Placeholder 3"/>
          <p:cNvSpPr>
            <a:spLocks noGrp="1"/>
          </p:cNvSpPr>
          <p:nvPr>
            <p:ph type="sldNum" sz="quarter" idx="10"/>
          </p:nvPr>
        </p:nvSpPr>
        <p:spPr/>
        <p:txBody>
          <a:bodyPr/>
          <a:lstStyle/>
          <a:p>
            <a:fld id="{957EAB2C-9586-4486-9901-F7EDC126C19F}" type="slidenum">
              <a:rPr lang="en-US" smtClean="0"/>
              <a:pPr/>
              <a:t>3</a:t>
            </a:fld>
            <a:endParaRPr lang="en-US" dirty="0"/>
          </a:p>
        </p:txBody>
      </p:sp>
    </p:spTree>
    <p:extLst>
      <p:ext uri="{BB962C8B-B14F-4D97-AF65-F5344CB8AC3E}">
        <p14:creationId xmlns:p14="http://schemas.microsoft.com/office/powerpoint/2010/main" val="2354283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Before TAs can administer online assessments, they must ensure that the appropriate technology preparations for computer-based testing have been made. The </a:t>
            </a:r>
            <a:r>
              <a:rPr lang="en-US" b="1" dirty="0"/>
              <a:t>secure browser </a:t>
            </a:r>
            <a:r>
              <a:rPr lang="en-US" dirty="0"/>
              <a:t>is now available for download from the FSA Portal and instructions are available for both manual and network installation for Macs, Windows, Linux, and mobile devices. </a:t>
            </a:r>
          </a:p>
          <a:p>
            <a:pPr lvl="0"/>
            <a:endParaRPr lang="en-US" dirty="0"/>
          </a:p>
          <a:p>
            <a:pPr lvl="0"/>
            <a:r>
              <a:rPr lang="en-US" dirty="0"/>
              <a:t>It is recommended that TAs review </a:t>
            </a:r>
            <a:r>
              <a:rPr lang="en-US" b="1" dirty="0"/>
              <a:t>student enrollment</a:t>
            </a:r>
            <a:r>
              <a:rPr lang="en-US" dirty="0"/>
              <a:t> in TIDE prior to the testing date. </a:t>
            </a:r>
          </a:p>
          <a:p>
            <a:pPr lvl="0"/>
            <a:endParaRPr lang="en-US" dirty="0"/>
          </a:p>
          <a:p>
            <a:pPr lvl="0"/>
            <a:r>
              <a:rPr lang="en-US" dirty="0"/>
              <a:t>On the test day, TAs will need to set up a test session and provide students with the Session ID number. Also, each student will need to have a </a:t>
            </a:r>
            <a:r>
              <a:rPr lang="en-US" b="1" dirty="0"/>
              <a:t>test ticket </a:t>
            </a:r>
            <a:r>
              <a:rPr lang="en-US" dirty="0"/>
              <a:t>in order to take a</a:t>
            </a:r>
            <a:r>
              <a:rPr lang="en-US" baseline="0" dirty="0"/>
              <a:t> computer-based</a:t>
            </a:r>
            <a:r>
              <a:rPr lang="en-US" dirty="0"/>
              <a:t> test. Be sure students enter their username and first name as they appear on their test ticket.</a:t>
            </a:r>
          </a:p>
          <a:p>
            <a:r>
              <a:rPr lang="en-US" sz="1100" dirty="0"/>
              <a:t> </a:t>
            </a:r>
            <a:endParaRPr lang="en-US" dirty="0"/>
          </a:p>
        </p:txBody>
      </p:sp>
      <p:sp>
        <p:nvSpPr>
          <p:cNvPr id="4" name="Slide Number Placeholder 3"/>
          <p:cNvSpPr>
            <a:spLocks noGrp="1"/>
          </p:cNvSpPr>
          <p:nvPr>
            <p:ph type="sldNum" sz="quarter" idx="10"/>
          </p:nvPr>
        </p:nvSpPr>
        <p:spPr/>
        <p:txBody>
          <a:bodyPr/>
          <a:lstStyle/>
          <a:p>
            <a:fld id="{957EAB2C-9586-4486-9901-F7EDC126C19F}" type="slidenum">
              <a:rPr lang="en-US" smtClean="0"/>
              <a:pPr/>
              <a:t>4</a:t>
            </a:fld>
            <a:endParaRPr lang="en-US" dirty="0"/>
          </a:p>
        </p:txBody>
      </p:sp>
    </p:spTree>
    <p:extLst>
      <p:ext uri="{BB962C8B-B14F-4D97-AF65-F5344CB8AC3E}">
        <p14:creationId xmlns:p14="http://schemas.microsoft.com/office/powerpoint/2010/main" val="1027167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Before TAs can administer online assessments, they must ensure that the appropriate technology preparations for computer-based testing have been made. The </a:t>
            </a:r>
            <a:r>
              <a:rPr lang="en-US" b="1" dirty="0"/>
              <a:t>secure browser </a:t>
            </a:r>
            <a:r>
              <a:rPr lang="en-US" dirty="0"/>
              <a:t>is now available for download from the FSA Portal and instructions are available for both manual and network installation for Macs, Windows, Linux, and mobile devices. </a:t>
            </a:r>
          </a:p>
          <a:p>
            <a:pPr lvl="0"/>
            <a:endParaRPr lang="en-US" dirty="0"/>
          </a:p>
          <a:p>
            <a:pPr lvl="0"/>
            <a:r>
              <a:rPr lang="en-US" dirty="0"/>
              <a:t>It is recommended that TAs review </a:t>
            </a:r>
            <a:r>
              <a:rPr lang="en-US" b="1" dirty="0"/>
              <a:t>student enrollment</a:t>
            </a:r>
            <a:r>
              <a:rPr lang="en-US" dirty="0"/>
              <a:t> in TIDE prior to the testing date. </a:t>
            </a:r>
          </a:p>
          <a:p>
            <a:pPr lvl="0"/>
            <a:endParaRPr lang="en-US" dirty="0"/>
          </a:p>
          <a:p>
            <a:pPr lvl="0"/>
            <a:r>
              <a:rPr lang="en-US" dirty="0"/>
              <a:t>On the test day, TAs will need to set up a test session and provide students with the Session ID number. Also, each student will need to have a </a:t>
            </a:r>
            <a:r>
              <a:rPr lang="en-US" b="1" dirty="0"/>
              <a:t>test ticket </a:t>
            </a:r>
            <a:r>
              <a:rPr lang="en-US" dirty="0"/>
              <a:t>in order to take a</a:t>
            </a:r>
            <a:r>
              <a:rPr lang="en-US" baseline="0" dirty="0"/>
              <a:t> computer-based</a:t>
            </a:r>
            <a:r>
              <a:rPr lang="en-US" dirty="0"/>
              <a:t> test. Be sure students enter their username and first name as they appear on their test ticket.</a:t>
            </a:r>
          </a:p>
          <a:p>
            <a:r>
              <a:rPr lang="en-US" sz="1100" dirty="0"/>
              <a:t> </a:t>
            </a:r>
            <a:endParaRPr lang="en-US" dirty="0"/>
          </a:p>
        </p:txBody>
      </p:sp>
      <p:sp>
        <p:nvSpPr>
          <p:cNvPr id="4" name="Slide Number Placeholder 3"/>
          <p:cNvSpPr>
            <a:spLocks noGrp="1"/>
          </p:cNvSpPr>
          <p:nvPr>
            <p:ph type="sldNum" sz="quarter" idx="10"/>
          </p:nvPr>
        </p:nvSpPr>
        <p:spPr/>
        <p:txBody>
          <a:bodyPr/>
          <a:lstStyle/>
          <a:p>
            <a:fld id="{957EAB2C-9586-4486-9901-F7EDC126C19F}" type="slidenum">
              <a:rPr lang="en-US" smtClean="0"/>
              <a:pPr/>
              <a:t>5</a:t>
            </a:fld>
            <a:endParaRPr lang="en-US" dirty="0"/>
          </a:p>
        </p:txBody>
      </p:sp>
    </p:spTree>
    <p:extLst>
      <p:ext uri="{BB962C8B-B14F-4D97-AF65-F5344CB8AC3E}">
        <p14:creationId xmlns:p14="http://schemas.microsoft.com/office/powerpoint/2010/main" val="2388547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Before TAs can administer online assessments, they must ensure that the appropriate technology preparations for computer-based testing have been made. The </a:t>
            </a:r>
            <a:r>
              <a:rPr lang="en-US" b="1" dirty="0"/>
              <a:t>secure browser </a:t>
            </a:r>
            <a:r>
              <a:rPr lang="en-US" dirty="0"/>
              <a:t>is now available for download from the FSA Portal and instructions are available for both manual and network installation for Macs, Windows, Linux, and mobile devices. </a:t>
            </a:r>
          </a:p>
          <a:p>
            <a:pPr lvl="0"/>
            <a:endParaRPr lang="en-US" dirty="0"/>
          </a:p>
          <a:p>
            <a:pPr lvl="0"/>
            <a:r>
              <a:rPr lang="en-US" dirty="0"/>
              <a:t>It is recommended that TAs review </a:t>
            </a:r>
            <a:r>
              <a:rPr lang="en-US" b="1" dirty="0"/>
              <a:t>student enrollment</a:t>
            </a:r>
            <a:r>
              <a:rPr lang="en-US" dirty="0"/>
              <a:t> in TIDE prior to the testing date. </a:t>
            </a:r>
          </a:p>
          <a:p>
            <a:pPr lvl="0"/>
            <a:endParaRPr lang="en-US" dirty="0"/>
          </a:p>
          <a:p>
            <a:pPr lvl="0"/>
            <a:r>
              <a:rPr lang="en-US" dirty="0"/>
              <a:t>On the test day, TAs will need to set up a test session and provide students with the Session ID number. Also, each student will need to have a </a:t>
            </a:r>
            <a:r>
              <a:rPr lang="en-US" b="1" dirty="0"/>
              <a:t>test ticket </a:t>
            </a:r>
            <a:r>
              <a:rPr lang="en-US" dirty="0"/>
              <a:t>in order to take a</a:t>
            </a:r>
            <a:r>
              <a:rPr lang="en-US" baseline="0" dirty="0"/>
              <a:t> computer-based</a:t>
            </a:r>
            <a:r>
              <a:rPr lang="en-US" dirty="0"/>
              <a:t> test. Be sure students enter their username and first name as they appear on their test ticket.</a:t>
            </a:r>
          </a:p>
          <a:p>
            <a:r>
              <a:rPr lang="en-US" sz="1100" dirty="0"/>
              <a:t> </a:t>
            </a:r>
            <a:endParaRPr lang="en-US" dirty="0"/>
          </a:p>
        </p:txBody>
      </p:sp>
      <p:sp>
        <p:nvSpPr>
          <p:cNvPr id="4" name="Slide Number Placeholder 3"/>
          <p:cNvSpPr>
            <a:spLocks noGrp="1"/>
          </p:cNvSpPr>
          <p:nvPr>
            <p:ph type="sldNum" sz="quarter" idx="10"/>
          </p:nvPr>
        </p:nvSpPr>
        <p:spPr/>
        <p:txBody>
          <a:bodyPr/>
          <a:lstStyle/>
          <a:p>
            <a:fld id="{957EAB2C-9586-4486-9901-F7EDC126C19F}" type="slidenum">
              <a:rPr lang="en-US" smtClean="0"/>
              <a:pPr/>
              <a:t>6</a:t>
            </a:fld>
            <a:endParaRPr lang="en-US" dirty="0"/>
          </a:p>
        </p:txBody>
      </p:sp>
    </p:spTree>
    <p:extLst>
      <p:ext uri="{BB962C8B-B14F-4D97-AF65-F5344CB8AC3E}">
        <p14:creationId xmlns:p14="http://schemas.microsoft.com/office/powerpoint/2010/main" val="3603537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Before TAs can administer online assessments, they must ensure that the appropriate technology preparations for computer-based testing have been made. The </a:t>
            </a:r>
            <a:r>
              <a:rPr lang="en-US" b="1" dirty="0"/>
              <a:t>secure browser </a:t>
            </a:r>
            <a:r>
              <a:rPr lang="en-US" dirty="0"/>
              <a:t>is now available for download from the FSA Portal and instructions are available for both manual and network installation for Macs, Windows, Linux, and mobile devices. </a:t>
            </a:r>
          </a:p>
          <a:p>
            <a:pPr lvl="0"/>
            <a:endParaRPr lang="en-US" dirty="0"/>
          </a:p>
          <a:p>
            <a:pPr lvl="0"/>
            <a:r>
              <a:rPr lang="en-US" dirty="0"/>
              <a:t>It is recommended that TAs review </a:t>
            </a:r>
            <a:r>
              <a:rPr lang="en-US" b="1" dirty="0"/>
              <a:t>student enrollment</a:t>
            </a:r>
            <a:r>
              <a:rPr lang="en-US" dirty="0"/>
              <a:t> in TIDE prior to the testing date. </a:t>
            </a:r>
          </a:p>
          <a:p>
            <a:pPr lvl="0"/>
            <a:endParaRPr lang="en-US" dirty="0"/>
          </a:p>
          <a:p>
            <a:pPr lvl="0"/>
            <a:r>
              <a:rPr lang="en-US" dirty="0"/>
              <a:t>On the test day, TAs will need to set up a test session and provide students with the Session ID number. Also, each student will need to have a </a:t>
            </a:r>
            <a:r>
              <a:rPr lang="en-US" b="1" dirty="0"/>
              <a:t>test ticket </a:t>
            </a:r>
            <a:r>
              <a:rPr lang="en-US" dirty="0"/>
              <a:t>in order to take a</a:t>
            </a:r>
            <a:r>
              <a:rPr lang="en-US" baseline="0" dirty="0"/>
              <a:t> computer-based</a:t>
            </a:r>
            <a:r>
              <a:rPr lang="en-US" dirty="0"/>
              <a:t> test. Be sure students enter their username and first name as they appear on their test ticket.</a:t>
            </a:r>
          </a:p>
          <a:p>
            <a:r>
              <a:rPr lang="en-US" sz="1100" dirty="0"/>
              <a:t> </a:t>
            </a:r>
            <a:endParaRPr lang="en-US" dirty="0"/>
          </a:p>
        </p:txBody>
      </p:sp>
      <p:sp>
        <p:nvSpPr>
          <p:cNvPr id="4" name="Slide Number Placeholder 3"/>
          <p:cNvSpPr>
            <a:spLocks noGrp="1"/>
          </p:cNvSpPr>
          <p:nvPr>
            <p:ph type="sldNum" sz="quarter" idx="10"/>
          </p:nvPr>
        </p:nvSpPr>
        <p:spPr/>
        <p:txBody>
          <a:bodyPr/>
          <a:lstStyle/>
          <a:p>
            <a:fld id="{957EAB2C-9586-4486-9901-F7EDC126C19F}" type="slidenum">
              <a:rPr lang="en-US" smtClean="0"/>
              <a:pPr/>
              <a:t>7</a:t>
            </a:fld>
            <a:endParaRPr lang="en-US" dirty="0"/>
          </a:p>
        </p:txBody>
      </p:sp>
    </p:spTree>
    <p:extLst>
      <p:ext uri="{BB962C8B-B14F-4D97-AF65-F5344CB8AC3E}">
        <p14:creationId xmlns:p14="http://schemas.microsoft.com/office/powerpoint/2010/main" val="2332081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Before TAs can administer online assessments, they must ensure that the appropriate technology preparations for computer-based testing have been made. The </a:t>
            </a:r>
            <a:r>
              <a:rPr lang="en-US" b="1" dirty="0"/>
              <a:t>secure browser </a:t>
            </a:r>
            <a:r>
              <a:rPr lang="en-US" dirty="0"/>
              <a:t>is now available for download from the FSA Portal and instructions are available for both manual and network installation for Macs, Windows, Linux, and mobile devices. </a:t>
            </a:r>
          </a:p>
          <a:p>
            <a:pPr lvl="0"/>
            <a:endParaRPr lang="en-US" dirty="0"/>
          </a:p>
          <a:p>
            <a:pPr lvl="0"/>
            <a:r>
              <a:rPr lang="en-US" dirty="0"/>
              <a:t>It is recommended that TAs review </a:t>
            </a:r>
            <a:r>
              <a:rPr lang="en-US" b="1" dirty="0"/>
              <a:t>student enrollment</a:t>
            </a:r>
            <a:r>
              <a:rPr lang="en-US" dirty="0"/>
              <a:t> in TIDE prior to the testing date. </a:t>
            </a:r>
          </a:p>
          <a:p>
            <a:pPr lvl="0"/>
            <a:endParaRPr lang="en-US" dirty="0"/>
          </a:p>
          <a:p>
            <a:pPr lvl="0"/>
            <a:r>
              <a:rPr lang="en-US" dirty="0"/>
              <a:t>On the test day, TAs will need to set up a test session and provide students with the Session ID number. Also, each student will need to have a </a:t>
            </a:r>
            <a:r>
              <a:rPr lang="en-US" b="1" dirty="0"/>
              <a:t>test ticket </a:t>
            </a:r>
            <a:r>
              <a:rPr lang="en-US" dirty="0"/>
              <a:t>in order to take a</a:t>
            </a:r>
            <a:r>
              <a:rPr lang="en-US" baseline="0" dirty="0"/>
              <a:t> computer-based</a:t>
            </a:r>
            <a:r>
              <a:rPr lang="en-US" dirty="0"/>
              <a:t> test. Be sure students enter their username and first name as they appear on their test ticket.</a:t>
            </a:r>
          </a:p>
          <a:p>
            <a:r>
              <a:rPr lang="en-US" sz="1100" dirty="0"/>
              <a:t> </a:t>
            </a:r>
            <a:endParaRPr lang="en-US" dirty="0"/>
          </a:p>
        </p:txBody>
      </p:sp>
      <p:sp>
        <p:nvSpPr>
          <p:cNvPr id="4" name="Slide Number Placeholder 3"/>
          <p:cNvSpPr>
            <a:spLocks noGrp="1"/>
          </p:cNvSpPr>
          <p:nvPr>
            <p:ph type="sldNum" sz="quarter" idx="10"/>
          </p:nvPr>
        </p:nvSpPr>
        <p:spPr/>
        <p:txBody>
          <a:bodyPr/>
          <a:lstStyle/>
          <a:p>
            <a:fld id="{957EAB2C-9586-4486-9901-F7EDC126C19F}" type="slidenum">
              <a:rPr lang="en-US" smtClean="0"/>
              <a:pPr/>
              <a:t>8</a:t>
            </a:fld>
            <a:endParaRPr lang="en-US" dirty="0"/>
          </a:p>
        </p:txBody>
      </p:sp>
    </p:spTree>
    <p:extLst>
      <p:ext uri="{BB962C8B-B14F-4D97-AF65-F5344CB8AC3E}">
        <p14:creationId xmlns:p14="http://schemas.microsoft.com/office/powerpoint/2010/main" val="652831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Before TAs can administer online assessments, they must ensure that the appropriate technology preparations for computer-based testing have been made. The </a:t>
            </a:r>
            <a:r>
              <a:rPr lang="en-US" b="1" dirty="0"/>
              <a:t>secure browser </a:t>
            </a:r>
            <a:r>
              <a:rPr lang="en-US" dirty="0"/>
              <a:t>is now available for download from the FSA Portal and instructions are available for both manual and network installation for Macs, Windows, Linux, and mobile devices. </a:t>
            </a:r>
          </a:p>
          <a:p>
            <a:pPr lvl="0"/>
            <a:endParaRPr lang="en-US" dirty="0"/>
          </a:p>
          <a:p>
            <a:pPr lvl="0"/>
            <a:r>
              <a:rPr lang="en-US" dirty="0"/>
              <a:t>It is recommended that TAs review </a:t>
            </a:r>
            <a:r>
              <a:rPr lang="en-US" b="1" dirty="0"/>
              <a:t>student enrollment</a:t>
            </a:r>
            <a:r>
              <a:rPr lang="en-US" dirty="0"/>
              <a:t> in TIDE prior to the testing date. </a:t>
            </a:r>
          </a:p>
          <a:p>
            <a:pPr lvl="0"/>
            <a:endParaRPr lang="en-US" dirty="0"/>
          </a:p>
          <a:p>
            <a:pPr lvl="0"/>
            <a:r>
              <a:rPr lang="en-US" dirty="0"/>
              <a:t>On the test day, TAs will need to set up a test session and provide students with the Session ID number. Also, each student will need to have a </a:t>
            </a:r>
            <a:r>
              <a:rPr lang="en-US" b="1" dirty="0"/>
              <a:t>test ticket </a:t>
            </a:r>
            <a:r>
              <a:rPr lang="en-US" dirty="0"/>
              <a:t>in order to take a</a:t>
            </a:r>
            <a:r>
              <a:rPr lang="en-US" baseline="0" dirty="0"/>
              <a:t> computer-based</a:t>
            </a:r>
            <a:r>
              <a:rPr lang="en-US" dirty="0"/>
              <a:t> test. Be sure students enter their username and first name as they appear on their test ticket.</a:t>
            </a:r>
          </a:p>
          <a:p>
            <a:r>
              <a:rPr lang="en-US" sz="1100" dirty="0"/>
              <a:t> </a:t>
            </a:r>
            <a:endParaRPr lang="en-US" dirty="0"/>
          </a:p>
        </p:txBody>
      </p:sp>
      <p:sp>
        <p:nvSpPr>
          <p:cNvPr id="4" name="Slide Number Placeholder 3"/>
          <p:cNvSpPr>
            <a:spLocks noGrp="1"/>
          </p:cNvSpPr>
          <p:nvPr>
            <p:ph type="sldNum" sz="quarter" idx="10"/>
          </p:nvPr>
        </p:nvSpPr>
        <p:spPr/>
        <p:txBody>
          <a:bodyPr/>
          <a:lstStyle/>
          <a:p>
            <a:fld id="{957EAB2C-9586-4486-9901-F7EDC126C19F}" type="slidenum">
              <a:rPr lang="en-US" smtClean="0"/>
              <a:pPr/>
              <a:t>9</a:t>
            </a:fld>
            <a:endParaRPr lang="en-US" dirty="0"/>
          </a:p>
        </p:txBody>
      </p:sp>
    </p:spTree>
    <p:extLst>
      <p:ext uri="{BB962C8B-B14F-4D97-AF65-F5344CB8AC3E}">
        <p14:creationId xmlns:p14="http://schemas.microsoft.com/office/powerpoint/2010/main" val="2878462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p:cNvSpPr>
            <a:spLocks noGrp="1"/>
          </p:cNvSpPr>
          <p:nvPr>
            <p:ph type="title"/>
          </p:nvPr>
        </p:nvSpPr>
        <p:spPr>
          <a:xfrm>
            <a:off x="683811" y="1493085"/>
            <a:ext cx="8228413" cy="1785104"/>
          </a:xfrm>
        </p:spPr>
        <p:txBody>
          <a:bodyPr/>
          <a:lstStyle>
            <a:lvl1pPr>
              <a:defRPr/>
            </a:lvl1pPr>
          </a:lstStyle>
          <a:p>
            <a:r>
              <a:rPr lang="en-US"/>
              <a:t>Click to edit Master title style</a:t>
            </a:r>
            <a:endParaRPr lang="en-US" dirty="0"/>
          </a:p>
        </p:txBody>
      </p:sp>
      <p:sp>
        <p:nvSpPr>
          <p:cNvPr id="6" name="Text Placeholder 5"/>
          <p:cNvSpPr>
            <a:spLocks noGrp="1"/>
          </p:cNvSpPr>
          <p:nvPr>
            <p:ph type="body" sz="quarter" idx="12"/>
          </p:nvPr>
        </p:nvSpPr>
        <p:spPr>
          <a:xfrm>
            <a:off x="687388" y="3526373"/>
            <a:ext cx="8224837" cy="1969770"/>
          </a:xfrm>
        </p:spPr>
        <p:txBody>
          <a:bodyPr/>
          <a:lstStyle>
            <a:lvl1pPr>
              <a:defRPr>
                <a:solidFill>
                  <a:schemeClr val="bg1">
                    <a:lumMod val="75000"/>
                  </a:schemeClr>
                </a:solidFill>
              </a:defRPr>
            </a:lvl1pPr>
            <a:lvl2pPr>
              <a:defRPr sz="2400">
                <a:solidFill>
                  <a:schemeClr val="bg1"/>
                </a:solidFill>
              </a:defRPr>
            </a:lvl2pPr>
            <a:lvl3pPr>
              <a:defRPr sz="2000">
                <a:solidFill>
                  <a:schemeClr val="bg1"/>
                </a:solidFill>
              </a:defRPr>
            </a:lvl3pPr>
            <a:lvl4pPr marL="0" indent="0">
              <a:defRPr sz="1600">
                <a:solidFill>
                  <a:schemeClr val="bg1"/>
                </a:solidFill>
              </a:defRPr>
            </a:lvl4pPr>
            <a:lvl5pP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4"/>
          </p:nvPr>
        </p:nvSpPr>
        <p:spPr>
          <a:xfrm>
            <a:off x="131618" y="6492875"/>
            <a:ext cx="498765" cy="365125"/>
          </a:xfrm>
          <a:prstGeom prst="rect">
            <a:avLst/>
          </a:prstGeom>
        </p:spPr>
        <p:txBody>
          <a:bodyPr vert="horz" lIns="91440" tIns="45720" rIns="91440" bIns="45720" rtlCol="0" anchor="ctr"/>
          <a:lstStyle>
            <a:lvl1pPr algn="ctr">
              <a:defRPr sz="1200">
                <a:solidFill>
                  <a:srgbClr val="FFFFFF"/>
                </a:solidFill>
              </a:defRPr>
            </a:lvl1pPr>
          </a:lstStyle>
          <a:p>
            <a:fld id="{82971C03-E4FD-42A6-B2D5-624439E425B5}" type="slidenum">
              <a:rPr lang="en-US" smtClean="0"/>
              <a:pPr/>
              <a:t>‹#›</a:t>
            </a:fld>
            <a:endParaRPr lang="en-US" dirty="0"/>
          </a:p>
        </p:txBody>
      </p:sp>
    </p:spTree>
    <p:extLst>
      <p:ext uri="{BB962C8B-B14F-4D97-AF65-F5344CB8AC3E}">
        <p14:creationId xmlns:p14="http://schemas.microsoft.com/office/powerpoint/2010/main" val="1890768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388" y="1886857"/>
            <a:ext cx="8224837" cy="3901693"/>
          </a:xfrm>
        </p:spPr>
        <p:txBody>
          <a:bodyPr/>
          <a:lstStyle>
            <a:lvl1pPr marL="0" indent="0">
              <a:buNone/>
              <a:defRPr>
                <a:solidFill>
                  <a:schemeClr val="tx1"/>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87388" y="1103910"/>
            <a:ext cx="8224837" cy="664912"/>
          </a:xfrm>
        </p:spPr>
        <p:txBody>
          <a:bodyPr/>
          <a:lstStyle/>
          <a:p>
            <a:r>
              <a:rPr lang="en-US"/>
              <a:t>Click to edit Master title style</a:t>
            </a:r>
            <a:endParaRPr lang="en-US" dirty="0"/>
          </a:p>
        </p:txBody>
      </p:sp>
      <p:sp>
        <p:nvSpPr>
          <p:cNvPr id="5" name="Slide Number Placeholder 5"/>
          <p:cNvSpPr>
            <a:spLocks noGrp="1"/>
          </p:cNvSpPr>
          <p:nvPr>
            <p:ph type="sldNum" sz="quarter" idx="4"/>
          </p:nvPr>
        </p:nvSpPr>
        <p:spPr>
          <a:xfrm>
            <a:off x="8491847" y="6400800"/>
            <a:ext cx="420378" cy="365125"/>
          </a:xfrm>
          <a:prstGeom prst="rect">
            <a:avLst/>
          </a:prstGeom>
        </p:spPr>
        <p:txBody>
          <a:bodyPr vert="horz" lIns="91440" tIns="45720" rIns="91440" bIns="45720" rtlCol="0" anchor="ctr"/>
          <a:lstStyle>
            <a:lvl1pPr algn="ctr">
              <a:defRPr sz="1200">
                <a:solidFill>
                  <a:srgbClr val="000000"/>
                </a:solidFill>
              </a:defRPr>
            </a:lvl1pPr>
          </a:lstStyle>
          <a:p>
            <a:fld id="{82971C03-E4FD-42A6-B2D5-624439E425B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8224699" cy="3852006"/>
          </a:xfrm>
        </p:spPr>
        <p:txBody>
          <a:bodyPr/>
          <a:lstStyle>
            <a:lvl1pPr>
              <a:buClr>
                <a:srgbClr val="202659"/>
              </a:buClr>
              <a:defRPr>
                <a:solidFill>
                  <a:srgbClr val="000000"/>
                </a:solidFill>
                <a:latin typeface="+mn-lt"/>
                <a:cs typeface="Franklin Gothic Book" pitchFamily="34" charset="0"/>
              </a:defRPr>
            </a:lvl1pPr>
            <a:lvl2pPr>
              <a:buClr>
                <a:srgbClr val="202659"/>
              </a:buClr>
              <a:defRPr sz="1800">
                <a:solidFill>
                  <a:srgbClr val="000000"/>
                </a:solidFill>
                <a:latin typeface="+mn-lt"/>
                <a:cs typeface="Franklin Gothic Book" pitchFamily="34" charset="0"/>
              </a:defRPr>
            </a:lvl2pPr>
            <a:lvl3pPr>
              <a:buClr>
                <a:srgbClr val="202659"/>
              </a:buClr>
              <a:defRPr sz="1400" baseline="0">
                <a:solidFill>
                  <a:srgbClr val="000000"/>
                </a:solidFill>
                <a:latin typeface="+mn-lt"/>
                <a:cs typeface="Franklin Gothic Book" pitchFamily="34" charset="0"/>
              </a:defRPr>
            </a:lvl3pPr>
            <a:lvl4pPr marL="915988" indent="-228600">
              <a:buClr>
                <a:srgbClr val="202659"/>
              </a:buClr>
              <a:defRPr sz="1400" baseline="0">
                <a:solidFill>
                  <a:srgbClr val="000000"/>
                </a:solidFill>
                <a:latin typeface="+mn-lt"/>
                <a:cs typeface="Arial" pitchFamily="34" charset="0"/>
              </a:defRPr>
            </a:lvl4pPr>
            <a:lvl5pPr marL="1143000" indent="-228600">
              <a:buClr>
                <a:srgbClr val="202659"/>
              </a:buClr>
              <a:defRPr sz="1400" baseline="0">
                <a:solidFill>
                  <a:srgbClr val="000000"/>
                </a:solidFill>
                <a:latin typeface="+mn-lt"/>
                <a:cs typeface="Arial" pitchFamily="34" charset="0"/>
              </a:defRPr>
            </a:lvl5pPr>
            <a:lvl6pPr marL="1377950" indent="-228600">
              <a:buClr>
                <a:srgbClr val="202659"/>
              </a:buClr>
              <a:defRPr sz="1400" baseline="0">
                <a:solidFill>
                  <a:srgbClr val="000000"/>
                </a:solidFill>
                <a:latin typeface="+mn-lt"/>
              </a:defRPr>
            </a:lvl6pPr>
            <a:lvl7pPr marL="1597025" indent="-228600">
              <a:buClr>
                <a:srgbClr val="202659"/>
              </a:buClr>
              <a:defRPr sz="1400" baseline="0">
                <a:solidFill>
                  <a:srgbClr val="000000"/>
                </a:solidFill>
                <a:latin typeface="+mn-lt"/>
              </a:defRPr>
            </a:lvl7pPr>
            <a:lvl8pPr marL="1830388" indent="-228600">
              <a:buClr>
                <a:srgbClr val="202659"/>
              </a:buClr>
              <a:defRPr sz="1400" baseline="0">
                <a:solidFill>
                  <a:srgbClr val="000000"/>
                </a:solidFill>
                <a:latin typeface="+mn-lt"/>
              </a:defRPr>
            </a:lvl8pPr>
            <a:lvl9pPr marL="2057400" indent="-228600">
              <a:buClr>
                <a:srgbClr val="202659"/>
              </a:buClr>
              <a:defRPr sz="1400" baseline="0">
                <a:solidFill>
                  <a:srgbClr val="000000"/>
                </a:solidFill>
                <a:latin typeface="+mn-l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5"/>
          <p:cNvSpPr>
            <a:spLocks noGrp="1"/>
          </p:cNvSpPr>
          <p:nvPr>
            <p:ph type="sldNum" sz="quarter" idx="4"/>
          </p:nvPr>
        </p:nvSpPr>
        <p:spPr>
          <a:xfrm>
            <a:off x="71747" y="6492875"/>
            <a:ext cx="420378" cy="365125"/>
          </a:xfrm>
          <a:prstGeom prst="rect">
            <a:avLst/>
          </a:prstGeom>
        </p:spPr>
        <p:txBody>
          <a:bodyPr vert="horz" lIns="91440" tIns="45720" rIns="91440" bIns="45720" rtlCol="0" anchor="ctr"/>
          <a:lstStyle>
            <a:lvl1pPr algn="ctr">
              <a:defRPr sz="1200">
                <a:solidFill>
                  <a:srgbClr val="000000"/>
                </a:solidFill>
              </a:defRPr>
            </a:lvl1pPr>
          </a:lstStyle>
          <a:p>
            <a:fld id="{82971C03-E4FD-42A6-B2D5-624439E425B5}" type="slidenum">
              <a:rPr lang="en-US" smtClean="0"/>
              <a:pPr/>
              <a:t>‹#›</a:t>
            </a:fld>
            <a:endParaRPr lang="en-US" dirty="0"/>
          </a:p>
        </p:txBody>
      </p:sp>
      <p:sp>
        <p:nvSpPr>
          <p:cNvPr id="4" name="Rectangle 3"/>
          <p:cNvSpPr/>
          <p:nvPr userDrawn="1"/>
        </p:nvSpPr>
        <p:spPr>
          <a:xfrm>
            <a:off x="6096000" y="6172200"/>
            <a:ext cx="29718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3972629" cy="4230687"/>
          </a:xfrm>
        </p:spPr>
        <p:txBody>
          <a:bodyPr/>
          <a:lstStyle>
            <a:lvl1pPr>
              <a:buClr>
                <a:srgbClr val="202659"/>
              </a:buClr>
              <a:defRPr>
                <a:solidFill>
                  <a:srgbClr val="202659"/>
                </a:solidFill>
                <a:latin typeface="+mn-lt"/>
                <a:cs typeface="Franklin Gothic Book" pitchFamily="34" charset="0"/>
              </a:defRPr>
            </a:lvl1pPr>
            <a:lvl2pPr>
              <a:buClr>
                <a:srgbClr val="202659"/>
              </a:buClr>
              <a:defRPr sz="1800">
                <a:solidFill>
                  <a:srgbClr val="000000"/>
                </a:solidFill>
                <a:latin typeface="+mn-lt"/>
                <a:cs typeface="Franklin Gothic Book" pitchFamily="34" charset="0"/>
              </a:defRPr>
            </a:lvl2pPr>
            <a:lvl3pPr>
              <a:buClr>
                <a:srgbClr val="202659"/>
              </a:buClr>
              <a:defRPr sz="1400" baseline="0">
                <a:solidFill>
                  <a:srgbClr val="000000"/>
                </a:solidFill>
                <a:latin typeface="+mn-lt"/>
                <a:cs typeface="Franklin Gothic Book" pitchFamily="34" charset="0"/>
              </a:defRPr>
            </a:lvl3pPr>
            <a:lvl4pPr marL="915988" indent="-228600">
              <a:buClr>
                <a:srgbClr val="202659"/>
              </a:buClr>
              <a:defRPr sz="1400" baseline="0">
                <a:solidFill>
                  <a:srgbClr val="000000"/>
                </a:solidFill>
                <a:latin typeface="+mn-lt"/>
                <a:cs typeface="Arial" pitchFamily="34" charset="0"/>
              </a:defRPr>
            </a:lvl4pPr>
            <a:lvl5pPr marL="1143000" indent="-228600">
              <a:buClr>
                <a:srgbClr val="202659"/>
              </a:buClr>
              <a:defRPr sz="1400" baseline="0">
                <a:solidFill>
                  <a:srgbClr val="000000"/>
                </a:solidFill>
                <a:latin typeface="+mn-lt"/>
                <a:cs typeface="Arial" pitchFamily="34" charset="0"/>
              </a:defRPr>
            </a:lvl5pPr>
            <a:lvl6pPr marL="1377950" indent="-228600">
              <a:buClr>
                <a:srgbClr val="202659"/>
              </a:buClr>
              <a:defRPr sz="1400" baseline="0">
                <a:solidFill>
                  <a:srgbClr val="000000"/>
                </a:solidFill>
                <a:latin typeface="+mn-lt"/>
              </a:defRPr>
            </a:lvl6pPr>
            <a:lvl7pPr marL="1597025" indent="-228600">
              <a:buClr>
                <a:srgbClr val="202659"/>
              </a:buClr>
              <a:defRPr sz="1400" baseline="0">
                <a:solidFill>
                  <a:srgbClr val="000000"/>
                </a:solidFill>
                <a:latin typeface="+mn-lt"/>
              </a:defRPr>
            </a:lvl7pPr>
            <a:lvl8pPr marL="1830388" indent="-228600">
              <a:buClr>
                <a:srgbClr val="202659"/>
              </a:buClr>
              <a:defRPr sz="1400" baseline="0">
                <a:solidFill>
                  <a:srgbClr val="000000"/>
                </a:solidFill>
                <a:latin typeface="+mn-lt"/>
              </a:defRPr>
            </a:lvl8pPr>
            <a:lvl9pPr marL="2057400" indent="-228600">
              <a:buClr>
                <a:srgbClr val="202659"/>
              </a:buClr>
              <a:defRPr sz="1400" baseline="0">
                <a:solidFill>
                  <a:srgbClr val="000000"/>
                </a:solidFill>
                <a:latin typeface="+mn-l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2"/>
          <p:cNvSpPr>
            <a:spLocks noGrp="1"/>
          </p:cNvSpPr>
          <p:nvPr>
            <p:ph idx="10"/>
          </p:nvPr>
        </p:nvSpPr>
        <p:spPr bwMode="gray">
          <a:xfrm>
            <a:off x="4939596" y="2055813"/>
            <a:ext cx="3972629" cy="4221616"/>
          </a:xfrm>
        </p:spPr>
        <p:txBody>
          <a:bodyPr/>
          <a:lstStyle>
            <a:lvl1pPr>
              <a:buClr>
                <a:srgbClr val="202659"/>
              </a:buClr>
              <a:defRPr>
                <a:solidFill>
                  <a:srgbClr val="202659"/>
                </a:solidFill>
                <a:latin typeface="+mn-lt"/>
                <a:cs typeface="Franklin Gothic Book" pitchFamily="34" charset="0"/>
              </a:defRPr>
            </a:lvl1pPr>
            <a:lvl2pPr>
              <a:buClr>
                <a:srgbClr val="202659"/>
              </a:buClr>
              <a:defRPr sz="1800">
                <a:solidFill>
                  <a:srgbClr val="000000"/>
                </a:solidFill>
                <a:latin typeface="+mn-lt"/>
                <a:cs typeface="Franklin Gothic Book" pitchFamily="34" charset="0"/>
              </a:defRPr>
            </a:lvl2pPr>
            <a:lvl3pPr>
              <a:buClr>
                <a:srgbClr val="202659"/>
              </a:buClr>
              <a:defRPr sz="1400" baseline="0">
                <a:solidFill>
                  <a:srgbClr val="000000"/>
                </a:solidFill>
                <a:latin typeface="+mn-lt"/>
                <a:cs typeface="Franklin Gothic Book" pitchFamily="34" charset="0"/>
              </a:defRPr>
            </a:lvl3pPr>
            <a:lvl4pPr marL="915988" indent="-228600">
              <a:buClr>
                <a:srgbClr val="202659"/>
              </a:buClr>
              <a:defRPr sz="1400" baseline="0">
                <a:solidFill>
                  <a:srgbClr val="000000"/>
                </a:solidFill>
                <a:latin typeface="+mn-lt"/>
                <a:cs typeface="Arial" pitchFamily="34" charset="0"/>
              </a:defRPr>
            </a:lvl4pPr>
            <a:lvl5pPr marL="1143000" indent="-228600">
              <a:buClr>
                <a:srgbClr val="202659"/>
              </a:buClr>
              <a:defRPr sz="1400" baseline="0">
                <a:solidFill>
                  <a:srgbClr val="000000"/>
                </a:solidFill>
                <a:latin typeface="+mn-lt"/>
                <a:cs typeface="Arial" pitchFamily="34" charset="0"/>
              </a:defRPr>
            </a:lvl5pPr>
            <a:lvl6pPr marL="1377950" indent="-228600">
              <a:buClr>
                <a:srgbClr val="202659"/>
              </a:buClr>
              <a:defRPr sz="1400" baseline="0">
                <a:solidFill>
                  <a:srgbClr val="000000"/>
                </a:solidFill>
                <a:latin typeface="+mn-lt"/>
              </a:defRPr>
            </a:lvl6pPr>
            <a:lvl7pPr marL="1597025" indent="-228600">
              <a:buClr>
                <a:srgbClr val="202659"/>
              </a:buClr>
              <a:defRPr sz="1400" baseline="0">
                <a:solidFill>
                  <a:srgbClr val="000000"/>
                </a:solidFill>
                <a:latin typeface="+mn-lt"/>
              </a:defRPr>
            </a:lvl7pPr>
            <a:lvl8pPr marL="1830388" indent="-228600">
              <a:buClr>
                <a:srgbClr val="202659"/>
              </a:buClr>
              <a:defRPr sz="1400" baseline="0">
                <a:solidFill>
                  <a:srgbClr val="000000"/>
                </a:solidFill>
                <a:latin typeface="+mn-lt"/>
              </a:defRPr>
            </a:lvl8pPr>
            <a:lvl9pPr marL="2057400" indent="-228600">
              <a:buClr>
                <a:srgbClr val="202659"/>
              </a:buClr>
              <a:defRPr sz="1400" baseline="0">
                <a:solidFill>
                  <a:srgbClr val="000000"/>
                </a:solidFill>
                <a:latin typeface="+mn-l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6" name="Slide Number Placeholder 5"/>
          <p:cNvSpPr>
            <a:spLocks noGrp="1"/>
          </p:cNvSpPr>
          <p:nvPr>
            <p:ph type="sldNum" sz="quarter" idx="4"/>
          </p:nvPr>
        </p:nvSpPr>
        <p:spPr>
          <a:xfrm>
            <a:off x="71747" y="6492875"/>
            <a:ext cx="420378" cy="365125"/>
          </a:xfrm>
          <a:prstGeom prst="rect">
            <a:avLst/>
          </a:prstGeom>
        </p:spPr>
        <p:txBody>
          <a:bodyPr vert="horz" lIns="91440" tIns="45720" rIns="91440" bIns="45720" rtlCol="0" anchor="ctr"/>
          <a:lstStyle>
            <a:lvl1pPr algn="ctr">
              <a:defRPr sz="1200">
                <a:solidFill>
                  <a:srgbClr val="000000"/>
                </a:solidFill>
              </a:defRPr>
            </a:lvl1pPr>
          </a:lstStyle>
          <a:p>
            <a:fld id="{82971C03-E4FD-42A6-B2D5-624439E425B5}" type="slidenum">
              <a:rPr lang="en-US" smtClean="0"/>
              <a:pPr/>
              <a:t>‹#›</a:t>
            </a:fld>
            <a:endParaRPr lang="en-US" dirty="0"/>
          </a:p>
        </p:txBody>
      </p:sp>
    </p:spTree>
    <p:extLst>
      <p:ext uri="{BB962C8B-B14F-4D97-AF65-F5344CB8AC3E}">
        <p14:creationId xmlns:p14="http://schemas.microsoft.com/office/powerpoint/2010/main" val="4041849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a:xfrm>
            <a:off x="687388" y="1223158"/>
            <a:ext cx="8224837" cy="736164"/>
          </a:xfrm>
        </p:spPr>
        <p:txBody>
          <a:bodyPr/>
          <a:lstStyle/>
          <a:p>
            <a:r>
              <a:rPr lang="en-US"/>
              <a:t>Click to edit Master title style</a:t>
            </a:r>
            <a:endParaRPr lang="en-US" dirty="0"/>
          </a:p>
        </p:txBody>
      </p:sp>
      <p:sp>
        <p:nvSpPr>
          <p:cNvPr id="5" name="Slide Number Placeholder 5"/>
          <p:cNvSpPr>
            <a:spLocks noGrp="1"/>
          </p:cNvSpPr>
          <p:nvPr>
            <p:ph type="sldNum" sz="quarter" idx="4"/>
          </p:nvPr>
        </p:nvSpPr>
        <p:spPr>
          <a:xfrm>
            <a:off x="71747" y="6492875"/>
            <a:ext cx="420378" cy="365125"/>
          </a:xfrm>
          <a:prstGeom prst="rect">
            <a:avLst/>
          </a:prstGeom>
        </p:spPr>
        <p:txBody>
          <a:bodyPr vert="horz" lIns="91440" tIns="45720" rIns="91440" bIns="45720" rtlCol="0" anchor="ctr"/>
          <a:lstStyle>
            <a:lvl1pPr algn="ctr">
              <a:defRPr sz="1200">
                <a:solidFill>
                  <a:srgbClr val="000000"/>
                </a:solidFill>
              </a:defRPr>
            </a:lvl1pPr>
          </a:lstStyle>
          <a:p>
            <a:fld id="{82971C03-E4FD-42A6-B2D5-624439E425B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sp>
        <p:nvSpPr>
          <p:cNvPr id="2" name="Title 1"/>
          <p:cNvSpPr>
            <a:spLocks noGrp="1"/>
          </p:cNvSpPr>
          <p:nvPr>
            <p:ph type="title"/>
          </p:nvPr>
        </p:nvSpPr>
        <p:spPr>
          <a:xfrm>
            <a:off x="683811" y="1493085"/>
            <a:ext cx="8228413" cy="1785104"/>
          </a:xfrm>
        </p:spPr>
        <p:txBody>
          <a:bodyPr/>
          <a:lstStyle>
            <a:lvl1pPr>
              <a:defRPr/>
            </a:lvl1pPr>
          </a:lstStyle>
          <a:p>
            <a:r>
              <a:rPr lang="en-US"/>
              <a:t>Click to edit Master title style</a:t>
            </a:r>
            <a:endParaRPr lang="en-US" dirty="0"/>
          </a:p>
        </p:txBody>
      </p:sp>
      <p:sp>
        <p:nvSpPr>
          <p:cNvPr id="6" name="Text Placeholder 5"/>
          <p:cNvSpPr>
            <a:spLocks noGrp="1"/>
          </p:cNvSpPr>
          <p:nvPr>
            <p:ph type="body" sz="quarter" idx="12"/>
          </p:nvPr>
        </p:nvSpPr>
        <p:spPr>
          <a:xfrm>
            <a:off x="687388" y="3526373"/>
            <a:ext cx="8224837" cy="1969770"/>
          </a:xfrm>
        </p:spPr>
        <p:txBody>
          <a:bodyPr/>
          <a:lstStyle>
            <a:lvl1pPr>
              <a:defRPr>
                <a:solidFill>
                  <a:schemeClr val="bg1">
                    <a:lumMod val="75000"/>
                  </a:schemeClr>
                </a:solidFill>
              </a:defRPr>
            </a:lvl1pPr>
            <a:lvl2pPr>
              <a:defRPr sz="2400">
                <a:solidFill>
                  <a:schemeClr val="bg1"/>
                </a:solidFill>
              </a:defRPr>
            </a:lvl2pPr>
            <a:lvl3pPr>
              <a:defRPr sz="2000">
                <a:solidFill>
                  <a:schemeClr val="bg1"/>
                </a:solidFill>
              </a:defRPr>
            </a:lvl3pPr>
            <a:lvl4pPr marL="0" indent="0">
              <a:defRPr sz="1600">
                <a:solidFill>
                  <a:schemeClr val="bg1"/>
                </a:solidFill>
              </a:defRPr>
            </a:lvl4pPr>
            <a:lvl5pP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4"/>
          </p:nvPr>
        </p:nvSpPr>
        <p:spPr>
          <a:xfrm>
            <a:off x="131618" y="6492875"/>
            <a:ext cx="498765" cy="365125"/>
          </a:xfrm>
          <a:prstGeom prst="rect">
            <a:avLst/>
          </a:prstGeom>
        </p:spPr>
        <p:txBody>
          <a:bodyPr vert="horz" lIns="91440" tIns="45720" rIns="91440" bIns="45720" rtlCol="0" anchor="ctr"/>
          <a:lstStyle>
            <a:lvl1pPr algn="ctr">
              <a:defRPr sz="1200">
                <a:solidFill>
                  <a:srgbClr val="FFFFFF"/>
                </a:solidFill>
              </a:defRPr>
            </a:lvl1pPr>
          </a:lstStyle>
          <a:p>
            <a:fld id="{82971C03-E4FD-42A6-B2D5-624439E425B5}" type="slidenum">
              <a:rPr lang="en-US" smtClean="0"/>
              <a:pPr/>
              <a:t>‹#›</a:t>
            </a:fld>
            <a:endParaRPr lang="en-US" dirty="0"/>
          </a:p>
        </p:txBody>
      </p:sp>
    </p:spTree>
    <p:extLst>
      <p:ext uri="{BB962C8B-B14F-4D97-AF65-F5344CB8AC3E}">
        <p14:creationId xmlns:p14="http://schemas.microsoft.com/office/powerpoint/2010/main" val="1748730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3A16F0F-C103-4581-B925-E3460742FF95}" type="datetimeFigureOut">
              <a:rPr lang="en-US" smtClean="0"/>
              <a:t>2/9/2017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4D0F502-4C06-46A2-93FC-F8C8F5AE2EA7}" type="slidenum">
              <a:rPr lang="en-US" smtClean="0"/>
              <a:t>‹#›</a:t>
            </a:fld>
            <a:endParaRPr lang="en-US"/>
          </a:p>
        </p:txBody>
      </p:sp>
    </p:spTree>
    <p:extLst>
      <p:ext uri="{BB962C8B-B14F-4D97-AF65-F5344CB8AC3E}">
        <p14:creationId xmlns:p14="http://schemas.microsoft.com/office/powerpoint/2010/main" val="1253071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rg Chart">
    <p:spTree>
      <p:nvGrpSpPr>
        <p:cNvPr id="1" name=""/>
        <p:cNvGrpSpPr/>
        <p:nvPr/>
      </p:nvGrpSpPr>
      <p:grpSpPr>
        <a:xfrm>
          <a:off x="0" y="0"/>
          <a:ext cx="0" cy="0"/>
          <a:chOff x="0" y="0"/>
          <a:chExt cx="0" cy="0"/>
        </a:xfrm>
      </p:grpSpPr>
      <p:sp>
        <p:nvSpPr>
          <p:cNvPr id="4" name="SmartArt Placeholder 3"/>
          <p:cNvSpPr>
            <a:spLocks noGrp="1"/>
          </p:cNvSpPr>
          <p:nvPr>
            <p:ph type="dgm" sz="quarter" idx="10"/>
          </p:nvPr>
        </p:nvSpPr>
        <p:spPr>
          <a:xfrm>
            <a:off x="122785" y="1579418"/>
            <a:ext cx="8905460" cy="4726380"/>
          </a:xfrm>
        </p:spPr>
        <p:txBody>
          <a:bodyPr/>
          <a:lstStyle/>
          <a:p>
            <a:r>
              <a:rPr lang="en-US"/>
              <a:t>Click icon to add SmartArt graphic</a:t>
            </a:r>
            <a:endParaRPr lang="en-US" dirty="0"/>
          </a:p>
        </p:txBody>
      </p:sp>
      <p:sp>
        <p:nvSpPr>
          <p:cNvPr id="3" name="Title 2"/>
          <p:cNvSpPr>
            <a:spLocks noGrp="1"/>
          </p:cNvSpPr>
          <p:nvPr>
            <p:ph type="title"/>
          </p:nvPr>
        </p:nvSpPr>
        <p:spPr>
          <a:xfrm>
            <a:off x="122387" y="1102554"/>
            <a:ext cx="8906256" cy="361468"/>
          </a:xfrm>
        </p:spPr>
        <p:txBody>
          <a:bodyPr>
            <a:normAutofit/>
          </a:bodyPr>
          <a:lstStyle>
            <a:lvl1pPr algn="ctr">
              <a:defRPr sz="2200" b="1"/>
            </a:lvl1pPr>
          </a:lstStyle>
          <a:p>
            <a:r>
              <a:rPr lang="en-US"/>
              <a:t>Click to edit Master title style</a:t>
            </a:r>
            <a:endParaRPr lang="en-US" dirty="0"/>
          </a:p>
        </p:txBody>
      </p:sp>
      <p:sp>
        <p:nvSpPr>
          <p:cNvPr id="6" name="Slide Number Placeholder 5"/>
          <p:cNvSpPr>
            <a:spLocks noGrp="1"/>
          </p:cNvSpPr>
          <p:nvPr>
            <p:ph type="sldNum" sz="quarter" idx="4"/>
          </p:nvPr>
        </p:nvSpPr>
        <p:spPr>
          <a:xfrm>
            <a:off x="71747" y="6492875"/>
            <a:ext cx="420378" cy="365125"/>
          </a:xfrm>
          <a:prstGeom prst="rect">
            <a:avLst/>
          </a:prstGeom>
        </p:spPr>
        <p:txBody>
          <a:bodyPr vert="horz" lIns="91440" tIns="45720" rIns="91440" bIns="45720" rtlCol="0" anchor="ctr"/>
          <a:lstStyle>
            <a:lvl1pPr algn="ctr">
              <a:defRPr sz="1200">
                <a:solidFill>
                  <a:srgbClr val="000000"/>
                </a:solidFill>
              </a:defRPr>
            </a:lvl1pPr>
          </a:lstStyle>
          <a:p>
            <a:fld id="{82971C03-E4FD-42A6-B2D5-624439E425B5}" type="slidenum">
              <a:rPr lang="en-US" smtClean="0"/>
              <a:pPr/>
              <a:t>‹#›</a:t>
            </a:fld>
            <a:endParaRPr lang="en-US" dirty="0"/>
          </a:p>
        </p:txBody>
      </p:sp>
    </p:spTree>
    <p:extLst>
      <p:ext uri="{BB962C8B-B14F-4D97-AF65-F5344CB8AC3E}">
        <p14:creationId xmlns:p14="http://schemas.microsoft.com/office/powerpoint/2010/main" val="12802429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FL_TRAINING_COVER.jpg"/>
          <p:cNvPicPr>
            <a:picLocks noChangeAspect="1"/>
          </p:cNvPicPr>
          <p:nvPr userDrawn="1"/>
        </p:nvPicPr>
        <p:blipFill rotWithShape="1">
          <a:blip r:embed="rId3" cstate="print">
            <a:extLst>
              <a:ext uri="{28A0092B-C50C-407E-A947-70E740481C1C}">
                <a14:useLocalDpi xmlns:a14="http://schemas.microsoft.com/office/drawing/2010/main" val="0"/>
              </a:ext>
            </a:extLst>
          </a:blip>
          <a:srcRect b="82222"/>
          <a:stretch/>
        </p:blipFill>
        <p:spPr>
          <a:xfrm>
            <a:off x="0" y="0"/>
            <a:ext cx="9144000" cy="1219200"/>
          </a:xfrm>
          <a:prstGeom prst="rect">
            <a:avLst/>
          </a:prstGeom>
        </p:spPr>
      </p:pic>
      <p:sp>
        <p:nvSpPr>
          <p:cNvPr id="3" name="Rectangle 2"/>
          <p:cNvSpPr/>
          <p:nvPr userDrawn="1"/>
        </p:nvSpPr>
        <p:spPr>
          <a:xfrm>
            <a:off x="0" y="1143000"/>
            <a:ext cx="9144000" cy="5715000"/>
          </a:xfrm>
          <a:prstGeom prst="rect">
            <a:avLst/>
          </a:prstGeom>
          <a:gradFill flip="none" rotWithShape="1">
            <a:gsLst>
              <a:gs pos="0">
                <a:srgbClr val="003366"/>
              </a:gs>
              <a:gs pos="76000">
                <a:srgbClr val="336699"/>
              </a:gs>
              <a:gs pos="100000">
                <a:schemeClr val="accent1">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1" name="Title Placeholder 1"/>
          <p:cNvSpPr>
            <a:spLocks noGrp="1"/>
          </p:cNvSpPr>
          <p:nvPr>
            <p:ph type="title"/>
          </p:nvPr>
        </p:nvSpPr>
        <p:spPr bwMode="gray">
          <a:xfrm>
            <a:off x="683811" y="1596431"/>
            <a:ext cx="8228417" cy="1538883"/>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en-US" dirty="0"/>
              <a:t>Click to edit Master title style</a:t>
            </a:r>
          </a:p>
        </p:txBody>
      </p:sp>
      <p:sp>
        <p:nvSpPr>
          <p:cNvPr id="2052" name="Text Placeholder 2"/>
          <p:cNvSpPr>
            <a:spLocks noGrp="1"/>
          </p:cNvSpPr>
          <p:nvPr>
            <p:ph type="body" idx="1"/>
          </p:nvPr>
        </p:nvSpPr>
        <p:spPr bwMode="gray">
          <a:xfrm>
            <a:off x="683893" y="3380323"/>
            <a:ext cx="8228331" cy="2191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a:t>Click to edit Master text styles</a:t>
            </a:r>
          </a:p>
          <a:p>
            <a:pPr lvl="1"/>
            <a:endParaRPr lang="en-US" dirty="0"/>
          </a:p>
          <a:p>
            <a:pPr lvl="1"/>
            <a:endParaRPr lang="en-US" dirty="0"/>
          </a:p>
          <a:p>
            <a:pPr lvl="1"/>
            <a:r>
              <a:rPr lang="en-US" dirty="0"/>
              <a:t>Second level</a:t>
            </a:r>
          </a:p>
          <a:p>
            <a:pPr lvl="2"/>
            <a:r>
              <a:rPr lang="en-US" dirty="0"/>
              <a:t>Third level</a:t>
            </a:r>
          </a:p>
        </p:txBody>
      </p:sp>
      <p:sp>
        <p:nvSpPr>
          <p:cNvPr id="8" name="Slide Number Placeholder 5"/>
          <p:cNvSpPr>
            <a:spLocks noGrp="1"/>
          </p:cNvSpPr>
          <p:nvPr>
            <p:ph type="sldNum" sz="quarter" idx="4"/>
          </p:nvPr>
        </p:nvSpPr>
        <p:spPr>
          <a:xfrm>
            <a:off x="8610600" y="6349567"/>
            <a:ext cx="420378" cy="365125"/>
          </a:xfrm>
          <a:prstGeom prst="rect">
            <a:avLst/>
          </a:prstGeom>
        </p:spPr>
        <p:txBody>
          <a:bodyPr vert="horz" lIns="91440" tIns="45720" rIns="91440" bIns="45720" rtlCol="0" anchor="ctr"/>
          <a:lstStyle>
            <a:lvl1pPr algn="ctr">
              <a:defRPr sz="1200">
                <a:solidFill>
                  <a:srgbClr val="FFFFFF"/>
                </a:solidFill>
              </a:defRPr>
            </a:lvl1pPr>
          </a:lstStyle>
          <a:p>
            <a:pPr fontAlgn="base">
              <a:spcBef>
                <a:spcPct val="0"/>
              </a:spcBef>
              <a:spcAft>
                <a:spcPct val="0"/>
              </a:spcAft>
            </a:pPr>
            <a:fld id="{82971C03-E4FD-42A6-B2D5-624439E425B5}" type="slidenum">
              <a:rPr lang="en-US" smtClean="0">
                <a:ea typeface="ＭＳ Ｐゴシック"/>
              </a:rPr>
              <a:pPr fontAlgn="base">
                <a:spcBef>
                  <a:spcPct val="0"/>
                </a:spcBef>
                <a:spcAft>
                  <a:spcPct val="0"/>
                </a:spcAft>
              </a:pPr>
              <a:t>‹#›</a:t>
            </a:fld>
            <a:endParaRPr lang="en-US" dirty="0">
              <a:ea typeface="ＭＳ Ｐゴシック"/>
            </a:endParaRPr>
          </a:p>
        </p:txBody>
      </p:sp>
    </p:spTree>
    <p:extLst>
      <p:ext uri="{BB962C8B-B14F-4D97-AF65-F5344CB8AC3E}">
        <p14:creationId xmlns:p14="http://schemas.microsoft.com/office/powerpoint/2010/main" val="3990529955"/>
      </p:ext>
    </p:extLst>
  </p:cSld>
  <p:clrMap bg1="lt1" tx1="dk1" bg2="lt2" tx2="dk2" accent1="accent1" accent2="accent2" accent3="accent3" accent4="accent4" accent5="accent5" accent6="accent6" hlink="hlink" folHlink="folHlink"/>
  <p:sldLayoutIdLst>
    <p:sldLayoutId id="2147483686" r:id="rId1"/>
  </p:sldLayoutIdLst>
  <p:hf hdr="0" ftr="0" dt="0"/>
  <p:txStyles>
    <p:titleStyle>
      <a:lvl1pPr algn="l" rtl="0" eaLnBrk="1" fontAlgn="base" hangingPunct="1">
        <a:spcBef>
          <a:spcPct val="0"/>
        </a:spcBef>
        <a:spcAft>
          <a:spcPct val="0"/>
        </a:spcAft>
        <a:defRPr sz="5000" b="1" kern="1200">
          <a:solidFill>
            <a:schemeClr val="bg1"/>
          </a:solidFill>
          <a:latin typeface="+mj-lt"/>
          <a:ea typeface="+mj-ea"/>
          <a:cs typeface="+mj-cs"/>
        </a:defRPr>
      </a:lvl1pPr>
      <a:lvl2pPr algn="l" rtl="0" eaLnBrk="1" fontAlgn="base" hangingPunct="1">
        <a:spcBef>
          <a:spcPct val="0"/>
        </a:spcBef>
        <a:spcAft>
          <a:spcPct val="0"/>
        </a:spcAft>
        <a:defRPr sz="2800">
          <a:solidFill>
            <a:schemeClr val="tx1"/>
          </a:solidFill>
          <a:latin typeface="Franklin Gothic Demi" pitchFamily="34" charset="0"/>
        </a:defRPr>
      </a:lvl2pPr>
      <a:lvl3pPr algn="l" rtl="0" eaLnBrk="1" fontAlgn="base" hangingPunct="1">
        <a:spcBef>
          <a:spcPct val="0"/>
        </a:spcBef>
        <a:spcAft>
          <a:spcPct val="0"/>
        </a:spcAft>
        <a:defRPr sz="2800">
          <a:solidFill>
            <a:schemeClr val="tx1"/>
          </a:solidFill>
          <a:latin typeface="Franklin Gothic Demi" pitchFamily="34" charset="0"/>
        </a:defRPr>
      </a:lvl3pPr>
      <a:lvl4pPr algn="l" rtl="0" eaLnBrk="1" fontAlgn="base" hangingPunct="1">
        <a:spcBef>
          <a:spcPct val="0"/>
        </a:spcBef>
        <a:spcAft>
          <a:spcPct val="0"/>
        </a:spcAft>
        <a:defRPr sz="2800">
          <a:solidFill>
            <a:schemeClr val="tx1"/>
          </a:solidFill>
          <a:latin typeface="Franklin Gothic Demi" pitchFamily="34" charset="0"/>
        </a:defRPr>
      </a:lvl4pPr>
      <a:lvl5pPr algn="l" rtl="0" eaLnBrk="1" fontAlgn="base" hangingPunct="1">
        <a:spcBef>
          <a:spcPct val="0"/>
        </a:spcBef>
        <a:spcAft>
          <a:spcPct val="0"/>
        </a:spcAft>
        <a:defRPr sz="2800">
          <a:solidFill>
            <a:schemeClr val="tx1"/>
          </a:solidFill>
          <a:latin typeface="Franklin Gothic Demi" pitchFamily="34" charset="0"/>
        </a:defRPr>
      </a:lvl5pPr>
      <a:lvl6pPr marL="457200" algn="l" rtl="0" eaLnBrk="1" fontAlgn="base" hangingPunct="1">
        <a:spcBef>
          <a:spcPct val="0"/>
        </a:spcBef>
        <a:spcAft>
          <a:spcPct val="0"/>
        </a:spcAft>
        <a:defRPr sz="2800">
          <a:solidFill>
            <a:schemeClr val="tx1"/>
          </a:solidFill>
          <a:latin typeface="Franklin Gothic Demi" pitchFamily="34" charset="0"/>
        </a:defRPr>
      </a:lvl6pPr>
      <a:lvl7pPr marL="914400" algn="l" rtl="0" eaLnBrk="1" fontAlgn="base" hangingPunct="1">
        <a:spcBef>
          <a:spcPct val="0"/>
        </a:spcBef>
        <a:spcAft>
          <a:spcPct val="0"/>
        </a:spcAft>
        <a:defRPr sz="2800">
          <a:solidFill>
            <a:schemeClr val="tx1"/>
          </a:solidFill>
          <a:latin typeface="Franklin Gothic Demi" pitchFamily="34" charset="0"/>
        </a:defRPr>
      </a:lvl7pPr>
      <a:lvl8pPr marL="1371600" algn="l" rtl="0" eaLnBrk="1" fontAlgn="base" hangingPunct="1">
        <a:spcBef>
          <a:spcPct val="0"/>
        </a:spcBef>
        <a:spcAft>
          <a:spcPct val="0"/>
        </a:spcAft>
        <a:defRPr sz="2800">
          <a:solidFill>
            <a:schemeClr val="tx1"/>
          </a:solidFill>
          <a:latin typeface="Franklin Gothic Demi" pitchFamily="34" charset="0"/>
        </a:defRPr>
      </a:lvl8pPr>
      <a:lvl9pPr marL="1828800" algn="l" rtl="0" eaLnBrk="1" fontAlgn="base" hangingPunct="1">
        <a:spcBef>
          <a:spcPct val="0"/>
        </a:spcBef>
        <a:spcAft>
          <a:spcPct val="0"/>
        </a:spcAft>
        <a:defRPr sz="2800">
          <a:solidFill>
            <a:schemeClr val="tx1"/>
          </a:solidFill>
          <a:latin typeface="Franklin Gothic Demi" pitchFamily="34" charset="0"/>
        </a:defRPr>
      </a:lvl9pPr>
    </p:titleStyle>
    <p:bodyStyle>
      <a:lvl1pPr algn="l" rtl="0" eaLnBrk="1" fontAlgn="base" hangingPunct="1">
        <a:spcBef>
          <a:spcPct val="20000"/>
        </a:spcBef>
        <a:spcAft>
          <a:spcPct val="0"/>
        </a:spcAft>
        <a:defRPr sz="3200" kern="1200">
          <a:solidFill>
            <a:schemeClr val="bg1">
              <a:lumMod val="75000"/>
            </a:schemeClr>
          </a:solidFill>
          <a:latin typeface="Arial"/>
          <a:ea typeface="+mn-ea"/>
          <a:cs typeface="Arial"/>
        </a:defRPr>
      </a:lvl1pPr>
      <a:lvl2pPr marL="457200" indent="-457200" algn="l" rtl="0" eaLnBrk="1" fontAlgn="base" hangingPunct="1">
        <a:spcBef>
          <a:spcPct val="20000"/>
        </a:spcBef>
        <a:spcAft>
          <a:spcPct val="0"/>
        </a:spcAft>
        <a:defRPr sz="2400" kern="1200" cap="all">
          <a:solidFill>
            <a:schemeClr val="bg1"/>
          </a:solidFill>
          <a:latin typeface="Arial Narrow"/>
          <a:ea typeface="+mn-ea"/>
          <a:cs typeface="Arial Narrow"/>
        </a:defRPr>
      </a:lvl2pPr>
      <a:lvl3pPr marL="914400" indent="-914400" algn="l" rtl="0" eaLnBrk="1" fontAlgn="base" hangingPunct="1">
        <a:spcBef>
          <a:spcPct val="20000"/>
        </a:spcBef>
        <a:spcAft>
          <a:spcPct val="0"/>
        </a:spcAft>
        <a:defRPr sz="2000" kern="1200" cap="all">
          <a:solidFill>
            <a:schemeClr val="bg1"/>
          </a:solidFill>
          <a:latin typeface="Arial Narrow"/>
          <a:ea typeface="+mn-ea"/>
          <a:cs typeface="Arial Narrow"/>
        </a:defRPr>
      </a:lvl3pPr>
      <a:lvl4pPr marL="1600200" indent="-228600" algn="l" rtl="0" eaLnBrk="1" fontAlgn="base" hangingPunct="1">
        <a:spcBef>
          <a:spcPct val="20000"/>
        </a:spcBef>
        <a:spcAft>
          <a:spcPct val="0"/>
        </a:spcAft>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FL_TRAINING_BGG.jp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123" name="Title Placeholder 1"/>
          <p:cNvSpPr>
            <a:spLocks noGrp="1"/>
          </p:cNvSpPr>
          <p:nvPr>
            <p:ph type="title"/>
          </p:nvPr>
        </p:nvSpPr>
        <p:spPr bwMode="gray">
          <a:xfrm>
            <a:off x="687388" y="1053701"/>
            <a:ext cx="8224837" cy="774481"/>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a:t>Click to edit Master title style</a:t>
            </a:r>
            <a:endParaRPr lang="en-US" dirty="0"/>
          </a:p>
        </p:txBody>
      </p:sp>
      <p:sp>
        <p:nvSpPr>
          <p:cNvPr id="5124" name="Text Placeholder 2"/>
          <p:cNvSpPr>
            <a:spLocks noGrp="1"/>
          </p:cNvSpPr>
          <p:nvPr>
            <p:ph type="body" idx="1"/>
          </p:nvPr>
        </p:nvSpPr>
        <p:spPr bwMode="gray">
          <a:xfrm>
            <a:off x="687388" y="1900052"/>
            <a:ext cx="8224837" cy="433882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a:t>
            </a:r>
          </a:p>
          <a:p>
            <a:pPr lvl="7"/>
            <a:r>
              <a:rPr lang="en-US" dirty="0"/>
              <a:t>Eight</a:t>
            </a:r>
          </a:p>
          <a:p>
            <a:pPr lvl="8"/>
            <a:r>
              <a:rPr lang="en-US" dirty="0"/>
              <a:t>Nine</a:t>
            </a:r>
          </a:p>
        </p:txBody>
      </p:sp>
      <p:sp>
        <p:nvSpPr>
          <p:cNvPr id="7" name="Slide Number Placeholder 5"/>
          <p:cNvSpPr>
            <a:spLocks noGrp="1"/>
          </p:cNvSpPr>
          <p:nvPr>
            <p:ph type="sldNum" sz="quarter" idx="4"/>
          </p:nvPr>
        </p:nvSpPr>
        <p:spPr>
          <a:xfrm>
            <a:off x="71747" y="6492875"/>
            <a:ext cx="420378" cy="365125"/>
          </a:xfrm>
          <a:prstGeom prst="rect">
            <a:avLst/>
          </a:prstGeom>
        </p:spPr>
        <p:txBody>
          <a:bodyPr vert="horz" lIns="91440" tIns="45720" rIns="91440" bIns="45720" rtlCol="0" anchor="ctr"/>
          <a:lstStyle>
            <a:lvl1pPr algn="ctr">
              <a:defRPr sz="1200">
                <a:solidFill>
                  <a:srgbClr val="000000"/>
                </a:solidFill>
              </a:defRPr>
            </a:lvl1pPr>
          </a:lstStyle>
          <a:p>
            <a:fld id="{82971C03-E4FD-42A6-B2D5-624439E425B5}" type="slidenum">
              <a:rPr lang="en-US" smtClean="0"/>
              <a:pPr/>
              <a:t>‹#›</a:t>
            </a:fld>
            <a:endParaRPr lang="en-US" dirty="0"/>
          </a:p>
        </p:txBody>
      </p:sp>
      <p:sp>
        <p:nvSpPr>
          <p:cNvPr id="6" name="Rectangle 5"/>
          <p:cNvSpPr/>
          <p:nvPr userDrawn="1"/>
        </p:nvSpPr>
        <p:spPr>
          <a:xfrm>
            <a:off x="6096000" y="6310744"/>
            <a:ext cx="2971800" cy="4710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87" r:id="rId5"/>
    <p:sldLayoutId id="2147483688" r:id="rId6"/>
  </p:sldLayoutIdLst>
  <p:hf hdr="0" ftr="0" dt="0"/>
  <p:txStyles>
    <p:titleStyle>
      <a:lvl1pPr algn="l" rtl="0" eaLnBrk="1" fontAlgn="base" hangingPunct="1">
        <a:spcBef>
          <a:spcPct val="0"/>
        </a:spcBef>
        <a:spcAft>
          <a:spcPct val="0"/>
        </a:spcAft>
        <a:defRPr lang="en-US" sz="4800" kern="1200" dirty="0">
          <a:solidFill>
            <a:srgbClr val="19569A"/>
          </a:solidFill>
          <a:latin typeface="+mj-lt"/>
          <a:ea typeface="ＭＳ Ｐゴシック" charset="0"/>
          <a:cs typeface="Arial Narrow" pitchFamily="34" charset="0"/>
        </a:defRPr>
      </a:lvl1pPr>
      <a:lvl2pPr algn="l" rtl="0" eaLnBrk="1" fontAlgn="base" hangingPunct="1">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2pPr>
      <a:lvl3pPr algn="l" rtl="0" eaLnBrk="1" fontAlgn="base" hangingPunct="1">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3pPr>
      <a:lvl4pPr algn="l" rtl="0" eaLnBrk="1" fontAlgn="base" hangingPunct="1">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4pPr>
      <a:lvl5pPr algn="l" rtl="0" eaLnBrk="1" fontAlgn="base" hangingPunct="1">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5pPr>
      <a:lvl6pPr marL="457200" algn="l" rtl="0" eaLnBrk="1" fontAlgn="base" hangingPunct="1">
        <a:spcBef>
          <a:spcPct val="0"/>
        </a:spcBef>
        <a:spcAft>
          <a:spcPct val="0"/>
        </a:spcAft>
        <a:defRPr sz="4000" b="1">
          <a:solidFill>
            <a:schemeClr val="bg1"/>
          </a:solidFill>
          <a:latin typeface="FranklinGothic" pitchFamily="-48" charset="0"/>
        </a:defRPr>
      </a:lvl6pPr>
      <a:lvl7pPr marL="914400" algn="l" rtl="0" eaLnBrk="1" fontAlgn="base" hangingPunct="1">
        <a:spcBef>
          <a:spcPct val="0"/>
        </a:spcBef>
        <a:spcAft>
          <a:spcPct val="0"/>
        </a:spcAft>
        <a:defRPr sz="4000" b="1">
          <a:solidFill>
            <a:schemeClr val="bg1"/>
          </a:solidFill>
          <a:latin typeface="FranklinGothic" pitchFamily="-48" charset="0"/>
        </a:defRPr>
      </a:lvl7pPr>
      <a:lvl8pPr marL="1371600" algn="l" rtl="0" eaLnBrk="1" fontAlgn="base" hangingPunct="1">
        <a:spcBef>
          <a:spcPct val="0"/>
        </a:spcBef>
        <a:spcAft>
          <a:spcPct val="0"/>
        </a:spcAft>
        <a:defRPr sz="4000" b="1">
          <a:solidFill>
            <a:schemeClr val="bg1"/>
          </a:solidFill>
          <a:latin typeface="FranklinGothic" pitchFamily="-48" charset="0"/>
        </a:defRPr>
      </a:lvl8pPr>
      <a:lvl9pPr marL="1828800" algn="l" rtl="0" eaLnBrk="1" fontAlgn="base" hangingPunct="1">
        <a:spcBef>
          <a:spcPct val="0"/>
        </a:spcBef>
        <a:spcAft>
          <a:spcPct val="0"/>
        </a:spcAft>
        <a:defRPr sz="4000" b="1">
          <a:solidFill>
            <a:schemeClr val="bg1"/>
          </a:solidFill>
          <a:latin typeface="FranklinGothic" pitchFamily="-48" charset="0"/>
        </a:defRPr>
      </a:lvl9pPr>
    </p:titleStyle>
    <p:bodyStyle>
      <a:lvl1pPr marL="342900" indent="-342900" algn="l" rtl="0" eaLnBrk="1" fontAlgn="base" hangingPunct="1">
        <a:spcBef>
          <a:spcPts val="600"/>
        </a:spcBef>
        <a:spcAft>
          <a:spcPts val="0"/>
        </a:spcAft>
        <a:buClr>
          <a:srgbClr val="202659"/>
        </a:buClr>
        <a:buFont typeface="Arial"/>
        <a:buChar char="•"/>
        <a:defRPr sz="2400" kern="1200">
          <a:solidFill>
            <a:schemeClr val="tx1"/>
          </a:solidFill>
          <a:latin typeface="+mn-lt"/>
          <a:ea typeface="Arial" pitchFamily="34" charset="0"/>
          <a:cs typeface="Arial" pitchFamily="34" charset="0"/>
        </a:defRPr>
      </a:lvl1pPr>
      <a:lvl2pPr marL="515937" indent="-285750" algn="l" rtl="0" eaLnBrk="1" fontAlgn="base" hangingPunct="1">
        <a:spcBef>
          <a:spcPts val="600"/>
        </a:spcBef>
        <a:spcAft>
          <a:spcPts val="0"/>
        </a:spcAft>
        <a:buClr>
          <a:srgbClr val="202659"/>
        </a:buClr>
        <a:buFont typeface="Arial"/>
        <a:buChar char="•"/>
        <a:defRPr sz="1800" kern="1200">
          <a:solidFill>
            <a:schemeClr val="tx1"/>
          </a:solidFill>
          <a:latin typeface="+mn-lt"/>
          <a:ea typeface="Arial" pitchFamily="34" charset="0"/>
          <a:cs typeface="Arial" pitchFamily="34" charset="0"/>
        </a:defRPr>
      </a:lvl2pPr>
      <a:lvl3pPr marL="744538" indent="-285750" algn="l" defTabSz="914400" rtl="0" eaLnBrk="1" fontAlgn="base" hangingPunct="1">
        <a:spcBef>
          <a:spcPts val="600"/>
        </a:spcBef>
        <a:spcAft>
          <a:spcPts val="0"/>
        </a:spcAft>
        <a:buClr>
          <a:srgbClr val="202659"/>
        </a:buClr>
        <a:buFont typeface="Arial"/>
        <a:buChar char="•"/>
        <a:defRPr sz="1400" kern="1200">
          <a:solidFill>
            <a:schemeClr val="tx1"/>
          </a:solidFill>
          <a:latin typeface="+mn-lt"/>
          <a:ea typeface="Arial" pitchFamily="34" charset="0"/>
          <a:cs typeface="Arial" pitchFamily="34" charset="0"/>
        </a:defRPr>
      </a:lvl3pPr>
      <a:lvl4pPr marL="1657350" indent="-285750" algn="l" rtl="0" eaLnBrk="1" fontAlgn="base" hangingPunct="1">
        <a:spcBef>
          <a:spcPts val="600"/>
        </a:spcBef>
        <a:spcAft>
          <a:spcPts val="0"/>
        </a:spcAft>
        <a:buClr>
          <a:srgbClr val="202659"/>
        </a:buClr>
        <a:buSzPct val="75000"/>
        <a:buFont typeface="Arial"/>
        <a:buChar char="•"/>
        <a:defRPr sz="1400" kern="1200">
          <a:solidFill>
            <a:schemeClr val="tx1"/>
          </a:solidFill>
          <a:latin typeface="+mn-lt"/>
          <a:ea typeface="Arial" pitchFamily="34" charset="0"/>
          <a:cs typeface="Arial" pitchFamily="34" charset="0"/>
        </a:defRPr>
      </a:lvl4pPr>
      <a:lvl5pPr marL="2114550" indent="-285750" algn="l" rtl="0" eaLnBrk="1" fontAlgn="base" hangingPunct="1">
        <a:spcBef>
          <a:spcPts val="600"/>
        </a:spcBef>
        <a:spcAft>
          <a:spcPts val="0"/>
        </a:spcAft>
        <a:buClr>
          <a:srgbClr val="202659"/>
        </a:buClr>
        <a:buFont typeface="Arial"/>
        <a:buChar char="•"/>
        <a:defRPr sz="1400" kern="1200">
          <a:solidFill>
            <a:schemeClr val="tx1"/>
          </a:solidFill>
          <a:latin typeface="+mn-lt"/>
          <a:ea typeface="Arial" pitchFamily="34" charset="0"/>
          <a:cs typeface="Arial" pitchFamily="34" charset="0"/>
        </a:defRPr>
      </a:lvl5pPr>
      <a:lvl6pPr marL="2571750" indent="-285750" algn="l" defTabSz="914400" rtl="0" eaLnBrk="1" latinLnBrk="0" hangingPunct="1">
        <a:spcBef>
          <a:spcPts val="600"/>
        </a:spcBef>
        <a:spcAft>
          <a:spcPts val="0"/>
        </a:spcAft>
        <a:buClr>
          <a:srgbClr val="202659"/>
        </a:buClr>
        <a:buFont typeface="Arial"/>
        <a:buChar char="•"/>
        <a:defRPr sz="1400" kern="1200">
          <a:solidFill>
            <a:schemeClr val="tx1"/>
          </a:solidFill>
          <a:latin typeface="+mn-lt"/>
          <a:ea typeface="+mn-ea"/>
          <a:cs typeface="+mn-cs"/>
        </a:defRPr>
      </a:lvl6pPr>
      <a:lvl7pPr marL="3028950" indent="-285750" algn="l" defTabSz="914400" rtl="0" eaLnBrk="1" latinLnBrk="0" hangingPunct="1">
        <a:spcBef>
          <a:spcPts val="600"/>
        </a:spcBef>
        <a:spcAft>
          <a:spcPts val="0"/>
        </a:spcAft>
        <a:buClr>
          <a:srgbClr val="202659"/>
        </a:buClr>
        <a:buFont typeface="Arial"/>
        <a:buChar char="•"/>
        <a:defRPr sz="1400" kern="1200">
          <a:solidFill>
            <a:schemeClr val="tx1"/>
          </a:solidFill>
          <a:latin typeface="+mn-lt"/>
          <a:ea typeface="+mn-ea"/>
          <a:cs typeface="+mn-cs"/>
        </a:defRPr>
      </a:lvl7pPr>
      <a:lvl8pPr marL="3486150" indent="-285750" algn="l" defTabSz="914400" rtl="0" eaLnBrk="1" latinLnBrk="0" hangingPunct="1">
        <a:spcBef>
          <a:spcPts val="600"/>
        </a:spcBef>
        <a:spcAft>
          <a:spcPts val="0"/>
        </a:spcAft>
        <a:buClr>
          <a:srgbClr val="202659"/>
        </a:buClr>
        <a:buFont typeface="Arial"/>
        <a:buChar char="•"/>
        <a:defRPr sz="1400" kern="1200">
          <a:solidFill>
            <a:schemeClr val="tx1"/>
          </a:solidFill>
          <a:latin typeface="+mn-lt"/>
          <a:ea typeface="+mn-ea"/>
          <a:cs typeface="+mn-cs"/>
        </a:defRPr>
      </a:lvl8pPr>
      <a:lvl9pPr marL="3943350" indent="-285750" algn="l" defTabSz="914400" rtl="0" eaLnBrk="1" latinLnBrk="0" hangingPunct="1">
        <a:spcBef>
          <a:spcPts val="600"/>
        </a:spcBef>
        <a:spcAft>
          <a:spcPts val="0"/>
        </a:spcAft>
        <a:buClr>
          <a:srgbClr val="202659"/>
        </a:buClr>
        <a:buFont typeface="Arial"/>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FL_TRAINING_BGG.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bwMode="ltGray">
          <a:xfrm>
            <a:off x="118872" y="1340111"/>
            <a:ext cx="8906256" cy="361468"/>
          </a:xfrm>
          <a:prstGeom prst="rect">
            <a:avLst/>
          </a:prstGeom>
          <a:noFill/>
          <a:ln w="9525">
            <a:noFill/>
            <a:miter lim="800000"/>
            <a:headEnd/>
            <a:tailEnd/>
          </a:ln>
        </p:spPr>
        <p:txBody>
          <a:bodyPr vert="horz" wrap="square" lIns="0" tIns="0" rIns="0" bIns="0" numCol="1" anchor="b" anchorCtr="0" compatLnSpc="1">
            <a:prstTxWarp prst="textNoShape">
              <a:avLst/>
            </a:prstTxWarp>
            <a:normAutofit/>
          </a:bodyPr>
          <a:lstStyle/>
          <a:p>
            <a:pPr lvl="0" algn="l" eaLnBrk="0" fontAlgn="base" hangingPunct="0">
              <a:spcAft>
                <a:spcPct val="0"/>
              </a:spcAft>
            </a:pPr>
            <a:r>
              <a:rPr lang="en-US"/>
              <a:t>Click to edit Master title style</a:t>
            </a:r>
            <a:endParaRPr lang="en-US" dirty="0"/>
          </a:p>
        </p:txBody>
      </p:sp>
      <p:sp>
        <p:nvSpPr>
          <p:cNvPr id="3" name="Text Placeholder 2"/>
          <p:cNvSpPr>
            <a:spLocks noGrp="1"/>
          </p:cNvSpPr>
          <p:nvPr>
            <p:ph type="body" idx="1"/>
          </p:nvPr>
        </p:nvSpPr>
        <p:spPr bwMode="ltGray">
          <a:xfrm>
            <a:off x="118872" y="1773140"/>
            <a:ext cx="8906256" cy="4758289"/>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71747" y="6492875"/>
            <a:ext cx="420378" cy="365125"/>
          </a:xfrm>
          <a:prstGeom prst="rect">
            <a:avLst/>
          </a:prstGeom>
        </p:spPr>
        <p:txBody>
          <a:bodyPr vert="horz" lIns="91440" tIns="45720" rIns="91440" bIns="45720" rtlCol="0" anchor="ctr"/>
          <a:lstStyle>
            <a:lvl1pPr algn="ctr">
              <a:defRPr sz="1200">
                <a:solidFill>
                  <a:srgbClr val="000000"/>
                </a:solidFill>
              </a:defRPr>
            </a:lvl1pPr>
          </a:lstStyle>
          <a:p>
            <a:fld id="{82971C03-E4FD-42A6-B2D5-624439E425B5}" type="slidenum">
              <a:rPr lang="en-US" smtClean="0"/>
              <a:pPr/>
              <a:t>‹#›</a:t>
            </a:fld>
            <a:endParaRPr lang="en-US" dirty="0"/>
          </a:p>
        </p:txBody>
      </p:sp>
    </p:spTree>
    <p:extLst>
      <p:ext uri="{BB962C8B-B14F-4D97-AF65-F5344CB8AC3E}">
        <p14:creationId xmlns:p14="http://schemas.microsoft.com/office/powerpoint/2010/main" val="956550775"/>
      </p:ext>
    </p:extLst>
  </p:cSld>
  <p:clrMap bg1="lt1" tx1="dk1" bg2="lt2" tx2="dk2" accent1="accent1" accent2="accent2" accent3="accent3" accent4="accent4" accent5="accent5" accent6="accent6" hlink="hlink" folHlink="folHlink"/>
  <p:sldLayoutIdLst>
    <p:sldLayoutId id="2147483674" r:id="rId1"/>
  </p:sldLayoutIdLst>
  <p:hf hdr="0" ftr="0" dt="0"/>
  <p:txStyles>
    <p:titleStyle>
      <a:lvl1pPr algn="ctr" defTabSz="914400" rtl="0" eaLnBrk="1" latinLnBrk="0" hangingPunct="1">
        <a:spcBef>
          <a:spcPct val="0"/>
        </a:spcBef>
        <a:buNone/>
        <a:defRPr lang="en-US" sz="2200" b="1" kern="1200" dirty="0">
          <a:solidFill>
            <a:srgbClr val="19569A"/>
          </a:solidFill>
          <a:latin typeface="+mj-lt"/>
          <a:ea typeface="ＭＳ Ｐゴシック" charset="0"/>
          <a:cs typeface="+mj-cs"/>
        </a:defRPr>
      </a:lvl1pPr>
    </p:titleStyle>
    <p:bodyStyle>
      <a:lvl1pPr marL="342900" indent="-342900" algn="l" defTabSz="914400" rtl="0" eaLnBrk="1" latinLnBrk="0" hangingPunct="1">
        <a:spcBef>
          <a:spcPct val="20000"/>
        </a:spcBef>
        <a:buClr>
          <a:srgbClr val="202659"/>
        </a:buClr>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Clr>
          <a:srgbClr val="202659"/>
        </a:buClr>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Clr>
          <a:srgbClr val="202659"/>
        </a:buClr>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Clr>
          <a:srgbClr val="202659"/>
        </a:buClr>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Clr>
          <a:srgbClr val="202659"/>
        </a:buClr>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1600"/>
            <a:ext cx="9144000" cy="3477875"/>
          </a:xfrm>
        </p:spPr>
        <p:txBody>
          <a:bodyPr/>
          <a:lstStyle/>
          <a:p>
            <a:pPr algn="ctr"/>
            <a:r>
              <a:rPr lang="en-US" sz="5800" dirty="0">
                <a:latin typeface="Arial" panose="020B0604020202020204" pitchFamily="34" charset="0"/>
                <a:cs typeface="Arial" panose="020B0604020202020204" pitchFamily="34" charset="0"/>
              </a:rPr>
              <a:t>Tips for Taking the</a:t>
            </a:r>
            <a:br>
              <a:rPr lang="en-US" sz="5800" dirty="0">
                <a:latin typeface="Arial" panose="020B0604020202020204" pitchFamily="34" charset="0"/>
                <a:cs typeface="Arial" panose="020B0604020202020204" pitchFamily="34" charset="0"/>
              </a:rPr>
            </a:br>
            <a:r>
              <a:rPr lang="en-US" sz="5800" dirty="0">
                <a:solidFill>
                  <a:srgbClr val="92D050"/>
                </a:solidFill>
                <a:latin typeface="Arial" panose="020B0604020202020204" pitchFamily="34" charset="0"/>
                <a:cs typeface="Arial" panose="020B0604020202020204" pitchFamily="34" charset="0"/>
              </a:rPr>
              <a:t>Paper-Based</a:t>
            </a:r>
            <a:br>
              <a:rPr lang="en-US" sz="5800" dirty="0">
                <a:latin typeface="Arial" panose="020B0604020202020204" pitchFamily="34" charset="0"/>
                <a:cs typeface="Arial" panose="020B0604020202020204" pitchFamily="34" charset="0"/>
              </a:rPr>
            </a:br>
            <a:r>
              <a:rPr lang="en-US" sz="5200" dirty="0">
                <a:latin typeface="Arial" panose="020B0604020202020204" pitchFamily="34" charset="0"/>
                <a:cs typeface="Arial" panose="020B0604020202020204" pitchFamily="34" charset="0"/>
              </a:rPr>
              <a:t>FSA ELA Writing</a:t>
            </a:r>
            <a:br>
              <a:rPr lang="en-US" sz="5200" dirty="0">
                <a:latin typeface="Arial" panose="020B0604020202020204" pitchFamily="34" charset="0"/>
                <a:cs typeface="Arial" panose="020B0604020202020204" pitchFamily="34" charset="0"/>
              </a:rPr>
            </a:br>
            <a:r>
              <a:rPr lang="en-US" sz="5800" dirty="0">
                <a:latin typeface="Arial" panose="020B0604020202020204" pitchFamily="34" charset="0"/>
                <a:cs typeface="Arial" panose="020B0604020202020204" pitchFamily="34" charset="0"/>
              </a:rPr>
              <a:t>Assessments</a:t>
            </a:r>
          </a:p>
        </p:txBody>
      </p:sp>
      <p:sp>
        <p:nvSpPr>
          <p:cNvPr id="6" name="Title 1"/>
          <p:cNvSpPr txBox="1">
            <a:spLocks/>
          </p:cNvSpPr>
          <p:nvPr/>
        </p:nvSpPr>
        <p:spPr bwMode="gray">
          <a:xfrm>
            <a:off x="0" y="4971484"/>
            <a:ext cx="9144000" cy="430887"/>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lvl1pPr algn="l" rtl="0" eaLnBrk="1" fontAlgn="base" hangingPunct="1">
              <a:spcBef>
                <a:spcPct val="0"/>
              </a:spcBef>
              <a:spcAft>
                <a:spcPct val="0"/>
              </a:spcAft>
              <a:defRPr sz="5000" b="1" kern="1200">
                <a:solidFill>
                  <a:schemeClr val="bg1"/>
                </a:solidFill>
                <a:latin typeface="+mj-lt"/>
                <a:ea typeface="+mj-ea"/>
                <a:cs typeface="+mj-cs"/>
              </a:defRPr>
            </a:lvl1pPr>
            <a:lvl2pPr algn="l" rtl="0" eaLnBrk="1" fontAlgn="base" hangingPunct="1">
              <a:spcBef>
                <a:spcPct val="0"/>
              </a:spcBef>
              <a:spcAft>
                <a:spcPct val="0"/>
              </a:spcAft>
              <a:defRPr sz="2800">
                <a:solidFill>
                  <a:schemeClr val="tx1"/>
                </a:solidFill>
                <a:latin typeface="Franklin Gothic Demi" pitchFamily="34" charset="0"/>
              </a:defRPr>
            </a:lvl2pPr>
            <a:lvl3pPr algn="l" rtl="0" eaLnBrk="1" fontAlgn="base" hangingPunct="1">
              <a:spcBef>
                <a:spcPct val="0"/>
              </a:spcBef>
              <a:spcAft>
                <a:spcPct val="0"/>
              </a:spcAft>
              <a:defRPr sz="2800">
                <a:solidFill>
                  <a:schemeClr val="tx1"/>
                </a:solidFill>
                <a:latin typeface="Franklin Gothic Demi" pitchFamily="34" charset="0"/>
              </a:defRPr>
            </a:lvl3pPr>
            <a:lvl4pPr algn="l" rtl="0" eaLnBrk="1" fontAlgn="base" hangingPunct="1">
              <a:spcBef>
                <a:spcPct val="0"/>
              </a:spcBef>
              <a:spcAft>
                <a:spcPct val="0"/>
              </a:spcAft>
              <a:defRPr sz="2800">
                <a:solidFill>
                  <a:schemeClr val="tx1"/>
                </a:solidFill>
                <a:latin typeface="Franklin Gothic Demi" pitchFamily="34" charset="0"/>
              </a:defRPr>
            </a:lvl4pPr>
            <a:lvl5pPr algn="l" rtl="0" eaLnBrk="1" fontAlgn="base" hangingPunct="1">
              <a:spcBef>
                <a:spcPct val="0"/>
              </a:spcBef>
              <a:spcAft>
                <a:spcPct val="0"/>
              </a:spcAft>
              <a:defRPr sz="2800">
                <a:solidFill>
                  <a:schemeClr val="tx1"/>
                </a:solidFill>
                <a:latin typeface="Franklin Gothic Demi" pitchFamily="34" charset="0"/>
              </a:defRPr>
            </a:lvl5pPr>
            <a:lvl6pPr marL="457200" algn="l" rtl="0" eaLnBrk="1" fontAlgn="base" hangingPunct="1">
              <a:spcBef>
                <a:spcPct val="0"/>
              </a:spcBef>
              <a:spcAft>
                <a:spcPct val="0"/>
              </a:spcAft>
              <a:defRPr sz="2800">
                <a:solidFill>
                  <a:schemeClr val="tx1"/>
                </a:solidFill>
                <a:latin typeface="Franklin Gothic Demi" pitchFamily="34" charset="0"/>
              </a:defRPr>
            </a:lvl6pPr>
            <a:lvl7pPr marL="914400" algn="l" rtl="0" eaLnBrk="1" fontAlgn="base" hangingPunct="1">
              <a:spcBef>
                <a:spcPct val="0"/>
              </a:spcBef>
              <a:spcAft>
                <a:spcPct val="0"/>
              </a:spcAft>
              <a:defRPr sz="2800">
                <a:solidFill>
                  <a:schemeClr val="tx1"/>
                </a:solidFill>
                <a:latin typeface="Franklin Gothic Demi" pitchFamily="34" charset="0"/>
              </a:defRPr>
            </a:lvl7pPr>
            <a:lvl8pPr marL="1371600" algn="l" rtl="0" eaLnBrk="1" fontAlgn="base" hangingPunct="1">
              <a:spcBef>
                <a:spcPct val="0"/>
              </a:spcBef>
              <a:spcAft>
                <a:spcPct val="0"/>
              </a:spcAft>
              <a:defRPr sz="2800">
                <a:solidFill>
                  <a:schemeClr val="tx1"/>
                </a:solidFill>
                <a:latin typeface="Franklin Gothic Demi" pitchFamily="34" charset="0"/>
              </a:defRPr>
            </a:lvl8pPr>
            <a:lvl9pPr marL="1828800" algn="l" rtl="0" eaLnBrk="1" fontAlgn="base" hangingPunct="1">
              <a:spcBef>
                <a:spcPct val="0"/>
              </a:spcBef>
              <a:spcAft>
                <a:spcPct val="0"/>
              </a:spcAft>
              <a:defRPr sz="2800">
                <a:solidFill>
                  <a:schemeClr val="tx1"/>
                </a:solidFill>
                <a:latin typeface="Franklin Gothic Demi" pitchFamily="34" charset="0"/>
              </a:defRPr>
            </a:lvl9pPr>
          </a:lstStyle>
          <a:p>
            <a:pPr algn="ctr"/>
            <a:r>
              <a:rPr lang="en-US" sz="2800" b="0" dirty="0"/>
              <a:t>Grades 4–7 ELA Writing</a:t>
            </a:r>
          </a:p>
        </p:txBody>
      </p:sp>
      <p:sp>
        <p:nvSpPr>
          <p:cNvPr id="4" name="Title 1"/>
          <p:cNvSpPr txBox="1">
            <a:spLocks/>
          </p:cNvSpPr>
          <p:nvPr/>
        </p:nvSpPr>
        <p:spPr bwMode="gray">
          <a:xfrm>
            <a:off x="5943600" y="6386155"/>
            <a:ext cx="2971800" cy="307777"/>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lvl1pPr algn="l" rtl="0" eaLnBrk="1" fontAlgn="base" hangingPunct="1">
              <a:spcBef>
                <a:spcPct val="0"/>
              </a:spcBef>
              <a:spcAft>
                <a:spcPct val="0"/>
              </a:spcAft>
              <a:defRPr sz="5000" b="1" kern="1200">
                <a:solidFill>
                  <a:schemeClr val="bg1"/>
                </a:solidFill>
                <a:latin typeface="+mj-lt"/>
                <a:ea typeface="+mj-ea"/>
                <a:cs typeface="+mj-cs"/>
              </a:defRPr>
            </a:lvl1pPr>
            <a:lvl2pPr algn="l" rtl="0" eaLnBrk="1" fontAlgn="base" hangingPunct="1">
              <a:spcBef>
                <a:spcPct val="0"/>
              </a:spcBef>
              <a:spcAft>
                <a:spcPct val="0"/>
              </a:spcAft>
              <a:defRPr sz="2800">
                <a:solidFill>
                  <a:schemeClr val="tx1"/>
                </a:solidFill>
                <a:latin typeface="Franklin Gothic Demi" pitchFamily="34" charset="0"/>
              </a:defRPr>
            </a:lvl2pPr>
            <a:lvl3pPr algn="l" rtl="0" eaLnBrk="1" fontAlgn="base" hangingPunct="1">
              <a:spcBef>
                <a:spcPct val="0"/>
              </a:spcBef>
              <a:spcAft>
                <a:spcPct val="0"/>
              </a:spcAft>
              <a:defRPr sz="2800">
                <a:solidFill>
                  <a:schemeClr val="tx1"/>
                </a:solidFill>
                <a:latin typeface="Franklin Gothic Demi" pitchFamily="34" charset="0"/>
              </a:defRPr>
            </a:lvl3pPr>
            <a:lvl4pPr algn="l" rtl="0" eaLnBrk="1" fontAlgn="base" hangingPunct="1">
              <a:spcBef>
                <a:spcPct val="0"/>
              </a:spcBef>
              <a:spcAft>
                <a:spcPct val="0"/>
              </a:spcAft>
              <a:defRPr sz="2800">
                <a:solidFill>
                  <a:schemeClr val="tx1"/>
                </a:solidFill>
                <a:latin typeface="Franklin Gothic Demi" pitchFamily="34" charset="0"/>
              </a:defRPr>
            </a:lvl4pPr>
            <a:lvl5pPr algn="l" rtl="0" eaLnBrk="1" fontAlgn="base" hangingPunct="1">
              <a:spcBef>
                <a:spcPct val="0"/>
              </a:spcBef>
              <a:spcAft>
                <a:spcPct val="0"/>
              </a:spcAft>
              <a:defRPr sz="2800">
                <a:solidFill>
                  <a:schemeClr val="tx1"/>
                </a:solidFill>
                <a:latin typeface="Franklin Gothic Demi" pitchFamily="34" charset="0"/>
              </a:defRPr>
            </a:lvl5pPr>
            <a:lvl6pPr marL="457200" algn="l" rtl="0" eaLnBrk="1" fontAlgn="base" hangingPunct="1">
              <a:spcBef>
                <a:spcPct val="0"/>
              </a:spcBef>
              <a:spcAft>
                <a:spcPct val="0"/>
              </a:spcAft>
              <a:defRPr sz="2800">
                <a:solidFill>
                  <a:schemeClr val="tx1"/>
                </a:solidFill>
                <a:latin typeface="Franklin Gothic Demi" pitchFamily="34" charset="0"/>
              </a:defRPr>
            </a:lvl6pPr>
            <a:lvl7pPr marL="914400" algn="l" rtl="0" eaLnBrk="1" fontAlgn="base" hangingPunct="1">
              <a:spcBef>
                <a:spcPct val="0"/>
              </a:spcBef>
              <a:spcAft>
                <a:spcPct val="0"/>
              </a:spcAft>
              <a:defRPr sz="2800">
                <a:solidFill>
                  <a:schemeClr val="tx1"/>
                </a:solidFill>
                <a:latin typeface="Franklin Gothic Demi" pitchFamily="34" charset="0"/>
              </a:defRPr>
            </a:lvl7pPr>
            <a:lvl8pPr marL="1371600" algn="l" rtl="0" eaLnBrk="1" fontAlgn="base" hangingPunct="1">
              <a:spcBef>
                <a:spcPct val="0"/>
              </a:spcBef>
              <a:spcAft>
                <a:spcPct val="0"/>
              </a:spcAft>
              <a:defRPr sz="2800">
                <a:solidFill>
                  <a:schemeClr val="tx1"/>
                </a:solidFill>
                <a:latin typeface="Franklin Gothic Demi" pitchFamily="34" charset="0"/>
              </a:defRPr>
            </a:lvl8pPr>
            <a:lvl9pPr marL="1828800" algn="l" rtl="0" eaLnBrk="1" fontAlgn="base" hangingPunct="1">
              <a:spcBef>
                <a:spcPct val="0"/>
              </a:spcBef>
              <a:spcAft>
                <a:spcPct val="0"/>
              </a:spcAft>
              <a:defRPr sz="2800">
                <a:solidFill>
                  <a:schemeClr val="tx1"/>
                </a:solidFill>
                <a:latin typeface="Franklin Gothic Demi" pitchFamily="34" charset="0"/>
              </a:defRPr>
            </a:lvl9pPr>
          </a:lstStyle>
          <a:p>
            <a:pPr algn="r"/>
            <a:r>
              <a:rPr lang="en-US" sz="2000" b="0" dirty="0"/>
              <a:t>Updated Spring 2017</a:t>
            </a:r>
          </a:p>
        </p:txBody>
      </p:sp>
    </p:spTree>
    <p:extLst>
      <p:ext uri="{BB962C8B-B14F-4D97-AF65-F5344CB8AC3E}">
        <p14:creationId xmlns:p14="http://schemas.microsoft.com/office/powerpoint/2010/main" val="699710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1828800"/>
            <a:ext cx="8534401" cy="4419600"/>
          </a:xfrm>
        </p:spPr>
        <p:txBody>
          <a:bodyPr/>
          <a:lstStyle/>
          <a:p>
            <a:pPr marL="0" lvl="3" indent="0">
              <a:spcAft>
                <a:spcPts val="600"/>
              </a:spcAft>
              <a:buClrTx/>
              <a:buNone/>
            </a:pPr>
            <a:r>
              <a:rPr lang="en-US" sz="3000" b="1" dirty="0">
                <a:solidFill>
                  <a:srgbClr val="C00000"/>
                </a:solidFill>
                <a:latin typeface="Calibri" panose="020F0502020204030204" pitchFamily="34" charset="0"/>
                <a:cs typeface="Franklin Gothic Book" pitchFamily="34" charset="0"/>
              </a:rPr>
              <a:t>Don’t be disruptive.</a:t>
            </a:r>
            <a:r>
              <a:rPr lang="en-US" sz="3000" b="1" dirty="0">
                <a:solidFill>
                  <a:schemeClr val="tx1"/>
                </a:solidFill>
                <a:latin typeface="Calibri" panose="020F0502020204030204" pitchFamily="34" charset="0"/>
                <a:cs typeface="Franklin Gothic Book" pitchFamily="34" charset="0"/>
              </a:rPr>
              <a:t> </a:t>
            </a:r>
          </a:p>
          <a:p>
            <a:pPr marL="0" lvl="3" indent="0">
              <a:spcAft>
                <a:spcPts val="600"/>
              </a:spcAft>
              <a:buClrTx/>
              <a:buNone/>
            </a:pPr>
            <a:r>
              <a:rPr lang="en-US" sz="3000" dirty="0">
                <a:solidFill>
                  <a:schemeClr val="tx1"/>
                </a:solidFill>
                <a:latin typeface="Calibri" panose="020F0502020204030204" pitchFamily="34" charset="0"/>
                <a:cs typeface="Franklin Gothic Book" pitchFamily="34" charset="0"/>
              </a:rPr>
              <a:t>If you are disruptive during a test, you may be dismissed from the room and your test may not be scored. It is very important for you to remain quiet, respect other students, and pay attention to and follow the instructions.</a:t>
            </a:r>
          </a:p>
        </p:txBody>
      </p:sp>
      <p:sp>
        <p:nvSpPr>
          <p:cNvPr id="2" name="Title 1"/>
          <p:cNvSpPr>
            <a:spLocks noGrp="1"/>
          </p:cNvSpPr>
          <p:nvPr>
            <p:ph type="title"/>
          </p:nvPr>
        </p:nvSpPr>
        <p:spPr>
          <a:xfrm>
            <a:off x="0" y="1143000"/>
            <a:ext cx="9144000" cy="533400"/>
          </a:xfrm>
        </p:spPr>
        <p:txBody>
          <a:bodyPr>
            <a:noAutofit/>
          </a:bodyPr>
          <a:lstStyle/>
          <a:p>
            <a:pPr marL="228600" algn="ctr"/>
            <a:r>
              <a:rPr lang="en-US" sz="3200" b="1" dirty="0">
                <a:latin typeface="Calibri" panose="020F0502020204030204" pitchFamily="34" charset="0"/>
              </a:rPr>
              <a:t>To make sure your test is scored…</a:t>
            </a:r>
          </a:p>
        </p:txBody>
      </p:sp>
      <p:sp>
        <p:nvSpPr>
          <p:cNvPr id="4" name="Slide Number Placeholder 3"/>
          <p:cNvSpPr>
            <a:spLocks noGrp="1"/>
          </p:cNvSpPr>
          <p:nvPr>
            <p:ph type="sldNum" sz="quarter" idx="4"/>
          </p:nvPr>
        </p:nvSpPr>
        <p:spPr>
          <a:xfrm>
            <a:off x="8534400" y="6400800"/>
            <a:ext cx="420378" cy="365125"/>
          </a:xfrm>
        </p:spPr>
        <p:txBody>
          <a:bodyPr/>
          <a:lstStyle/>
          <a:p>
            <a:fld id="{89E68A67-840E-41CC-BCED-62C4D3E9E886}" type="slidenum">
              <a:rPr lang="en-US" smtClean="0"/>
              <a:pPr/>
              <a:t>10</a:t>
            </a:fld>
            <a:endParaRPr lang="en-US" dirty="0"/>
          </a:p>
        </p:txBody>
      </p:sp>
    </p:spTree>
    <p:extLst>
      <p:ext uri="{BB962C8B-B14F-4D97-AF65-F5344CB8AC3E}">
        <p14:creationId xmlns:p14="http://schemas.microsoft.com/office/powerpoint/2010/main" val="1093370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1828800"/>
            <a:ext cx="8534401" cy="4419600"/>
          </a:xfrm>
        </p:spPr>
        <p:txBody>
          <a:bodyPr/>
          <a:lstStyle/>
          <a:p>
            <a:pPr marL="0" lvl="3" indent="0">
              <a:spcAft>
                <a:spcPts val="600"/>
              </a:spcAft>
              <a:buClrTx/>
              <a:buNone/>
            </a:pPr>
            <a:r>
              <a:rPr lang="en-US" sz="3000" b="1" dirty="0">
                <a:solidFill>
                  <a:srgbClr val="C00000"/>
                </a:solidFill>
                <a:latin typeface="Calibri" panose="020F0502020204030204" pitchFamily="34" charset="0"/>
                <a:cs typeface="Franklin Gothic Book" pitchFamily="34" charset="0"/>
              </a:rPr>
              <a:t>Don’t leave school during a session.</a:t>
            </a:r>
            <a:r>
              <a:rPr lang="en-US" sz="3000" b="1" dirty="0">
                <a:solidFill>
                  <a:schemeClr val="tx1"/>
                </a:solidFill>
                <a:latin typeface="Calibri" panose="020F0502020204030204" pitchFamily="34" charset="0"/>
                <a:cs typeface="Franklin Gothic Book" pitchFamily="34" charset="0"/>
              </a:rPr>
              <a:t> </a:t>
            </a:r>
          </a:p>
          <a:p>
            <a:pPr marL="0" lvl="3" indent="0">
              <a:spcAft>
                <a:spcPts val="600"/>
              </a:spcAft>
              <a:buClrTx/>
              <a:buNone/>
            </a:pPr>
            <a:r>
              <a:rPr lang="en-US" sz="3000" dirty="0">
                <a:solidFill>
                  <a:schemeClr val="tx1"/>
                </a:solidFill>
                <a:latin typeface="Calibri" panose="020F0502020204030204" pitchFamily="34" charset="0"/>
                <a:cs typeface="Franklin Gothic Book" pitchFamily="34" charset="0"/>
              </a:rPr>
              <a:t>If you leave the school’s campus for lunch or an appointment before you complete the test session, </a:t>
            </a:r>
            <a:r>
              <a:rPr lang="en-US" sz="3000" b="1" dirty="0">
                <a:solidFill>
                  <a:srgbClr val="C00000"/>
                </a:solidFill>
                <a:latin typeface="Calibri" panose="020F0502020204030204" pitchFamily="34" charset="0"/>
                <a:cs typeface="Franklin Gothic Book" pitchFamily="34" charset="0"/>
              </a:rPr>
              <a:t>you will not be allowed to finish taking the test when you return</a:t>
            </a:r>
            <a:r>
              <a:rPr lang="en-US" sz="3000" dirty="0">
                <a:solidFill>
                  <a:schemeClr val="tx1"/>
                </a:solidFill>
                <a:latin typeface="Calibri" panose="020F0502020204030204" pitchFamily="34" charset="0"/>
                <a:cs typeface="Franklin Gothic Book" pitchFamily="34" charset="0"/>
              </a:rPr>
              <a:t>.</a:t>
            </a:r>
          </a:p>
        </p:txBody>
      </p:sp>
      <p:sp>
        <p:nvSpPr>
          <p:cNvPr id="2" name="Title 1"/>
          <p:cNvSpPr>
            <a:spLocks noGrp="1"/>
          </p:cNvSpPr>
          <p:nvPr>
            <p:ph type="title"/>
          </p:nvPr>
        </p:nvSpPr>
        <p:spPr>
          <a:xfrm>
            <a:off x="0" y="1143000"/>
            <a:ext cx="9144000" cy="533400"/>
          </a:xfrm>
        </p:spPr>
        <p:txBody>
          <a:bodyPr>
            <a:noAutofit/>
          </a:bodyPr>
          <a:lstStyle/>
          <a:p>
            <a:pPr marL="228600" algn="ctr"/>
            <a:r>
              <a:rPr lang="en-US" sz="3200" b="1" dirty="0">
                <a:latin typeface="Calibri" panose="020F0502020204030204" pitchFamily="34" charset="0"/>
              </a:rPr>
              <a:t>To make sure your test is scored…</a:t>
            </a:r>
          </a:p>
        </p:txBody>
      </p:sp>
      <p:sp>
        <p:nvSpPr>
          <p:cNvPr id="4" name="Slide Number Placeholder 3"/>
          <p:cNvSpPr>
            <a:spLocks noGrp="1"/>
          </p:cNvSpPr>
          <p:nvPr>
            <p:ph type="sldNum" sz="quarter" idx="4"/>
          </p:nvPr>
        </p:nvSpPr>
        <p:spPr>
          <a:xfrm>
            <a:off x="8534400" y="6400800"/>
            <a:ext cx="420378" cy="365125"/>
          </a:xfrm>
        </p:spPr>
        <p:txBody>
          <a:bodyPr/>
          <a:lstStyle/>
          <a:p>
            <a:fld id="{89E68A67-840E-41CC-BCED-62C4D3E9E886}" type="slidenum">
              <a:rPr lang="en-US" smtClean="0"/>
              <a:pPr/>
              <a:t>11</a:t>
            </a:fld>
            <a:endParaRPr lang="en-US" dirty="0"/>
          </a:p>
        </p:txBody>
      </p:sp>
    </p:spTree>
    <p:extLst>
      <p:ext uri="{BB962C8B-B14F-4D97-AF65-F5344CB8AC3E}">
        <p14:creationId xmlns:p14="http://schemas.microsoft.com/office/powerpoint/2010/main" val="1221328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1828800"/>
            <a:ext cx="8534401" cy="4419600"/>
          </a:xfrm>
        </p:spPr>
        <p:txBody>
          <a:bodyPr/>
          <a:lstStyle/>
          <a:p>
            <a:pPr marL="0" lvl="3" indent="0">
              <a:spcAft>
                <a:spcPts val="1800"/>
              </a:spcAft>
              <a:buClrTx/>
              <a:buNone/>
            </a:pPr>
            <a:r>
              <a:rPr lang="en-US" sz="3000" b="1" dirty="0">
                <a:solidFill>
                  <a:srgbClr val="C00000"/>
                </a:solidFill>
                <a:latin typeface="Calibri" panose="020F0502020204030204" pitchFamily="34" charset="0"/>
                <a:cs typeface="Franklin Gothic Book" pitchFamily="34" charset="0"/>
              </a:rPr>
              <a:t>During the test, you must not:</a:t>
            </a:r>
          </a:p>
          <a:p>
            <a:pPr marL="457200" lvl="3" indent="-457200">
              <a:spcBef>
                <a:spcPts val="0"/>
              </a:spcBef>
              <a:spcAft>
                <a:spcPts val="600"/>
              </a:spcAft>
              <a:buClrTx/>
            </a:pPr>
            <a:r>
              <a:rPr lang="en-US" sz="2200" dirty="0">
                <a:solidFill>
                  <a:schemeClr val="tx1"/>
                </a:solidFill>
                <a:latin typeface="Calibri" panose="020F0502020204030204" pitchFamily="34" charset="0"/>
                <a:cs typeface="Franklin Gothic Book" pitchFamily="34" charset="0"/>
              </a:rPr>
              <a:t>Talk to other students or make any disturbance</a:t>
            </a:r>
          </a:p>
          <a:p>
            <a:pPr marL="457200" lvl="3" indent="-457200">
              <a:spcBef>
                <a:spcPts val="0"/>
              </a:spcBef>
              <a:spcAft>
                <a:spcPts val="600"/>
              </a:spcAft>
              <a:buClrTx/>
            </a:pPr>
            <a:r>
              <a:rPr lang="en-US" sz="2200" dirty="0">
                <a:solidFill>
                  <a:schemeClr val="tx1"/>
                </a:solidFill>
                <a:latin typeface="Calibri" panose="020F0502020204030204" pitchFamily="34" charset="0"/>
                <a:cs typeface="Franklin Gothic Book" pitchFamily="34" charset="0"/>
              </a:rPr>
              <a:t>Look at another student’s test</a:t>
            </a:r>
          </a:p>
          <a:p>
            <a:pPr marL="457200" lvl="3" indent="-457200">
              <a:spcBef>
                <a:spcPts val="0"/>
              </a:spcBef>
              <a:spcAft>
                <a:spcPts val="600"/>
              </a:spcAft>
              <a:buClrTx/>
            </a:pPr>
            <a:r>
              <a:rPr lang="en-US" sz="2200" dirty="0">
                <a:solidFill>
                  <a:schemeClr val="tx1"/>
                </a:solidFill>
                <a:latin typeface="Calibri" panose="020F0502020204030204" pitchFamily="34" charset="0"/>
                <a:cs typeface="Franklin Gothic Book" pitchFamily="34" charset="0"/>
              </a:rPr>
              <a:t>Allow another student to look at your test</a:t>
            </a:r>
          </a:p>
          <a:p>
            <a:pPr marL="457200" lvl="3" indent="-457200">
              <a:spcBef>
                <a:spcPts val="0"/>
              </a:spcBef>
              <a:spcAft>
                <a:spcPts val="600"/>
              </a:spcAft>
              <a:buClrTx/>
            </a:pPr>
            <a:r>
              <a:rPr lang="en-US" sz="2200" dirty="0">
                <a:solidFill>
                  <a:schemeClr val="tx1"/>
                </a:solidFill>
                <a:latin typeface="Calibri" panose="020F0502020204030204" pitchFamily="34" charset="0"/>
                <a:cs typeface="Franklin Gothic Book" pitchFamily="34" charset="0"/>
              </a:rPr>
              <a:t>Ask for help writing your response</a:t>
            </a:r>
          </a:p>
          <a:p>
            <a:pPr marL="457200" lvl="3" indent="-457200">
              <a:spcBef>
                <a:spcPts val="0"/>
              </a:spcBef>
              <a:spcAft>
                <a:spcPts val="600"/>
              </a:spcAft>
              <a:buClrTx/>
            </a:pPr>
            <a:r>
              <a:rPr lang="en-US" sz="2200" dirty="0">
                <a:solidFill>
                  <a:schemeClr val="tx1"/>
                </a:solidFill>
                <a:latin typeface="Calibri" panose="020F0502020204030204" pitchFamily="34" charset="0"/>
                <a:cs typeface="Franklin Gothic Book" pitchFamily="34" charset="0"/>
              </a:rPr>
              <a:t>Give help to another student in writing a response</a:t>
            </a:r>
          </a:p>
          <a:p>
            <a:pPr marL="457200" lvl="3" indent="-457200">
              <a:spcBef>
                <a:spcPts val="0"/>
              </a:spcBef>
              <a:spcAft>
                <a:spcPts val="600"/>
              </a:spcAft>
              <a:buClrTx/>
            </a:pPr>
            <a:r>
              <a:rPr lang="en-US" sz="2200" dirty="0">
                <a:solidFill>
                  <a:schemeClr val="tx1"/>
                </a:solidFill>
                <a:latin typeface="Calibri" panose="020F0502020204030204" pitchFamily="34" charset="0"/>
                <a:cs typeface="Franklin Gothic Book" pitchFamily="34" charset="0"/>
              </a:rPr>
              <a:t>Have notes or scratch paper (other than your planning sheet)</a:t>
            </a:r>
          </a:p>
          <a:p>
            <a:pPr marL="457200" lvl="3" indent="-457200">
              <a:spcBef>
                <a:spcPts val="0"/>
              </a:spcBef>
              <a:spcAft>
                <a:spcPts val="600"/>
              </a:spcAft>
              <a:buClrTx/>
            </a:pPr>
            <a:r>
              <a:rPr lang="en-US" sz="2200" dirty="0">
                <a:solidFill>
                  <a:schemeClr val="tx1"/>
                </a:solidFill>
                <a:latin typeface="Calibri" panose="020F0502020204030204" pitchFamily="34" charset="0"/>
                <a:cs typeface="Franklin Gothic Book" pitchFamily="34" charset="0"/>
              </a:rPr>
              <a:t>Have any electronic or recording devices in your possession at any time, including breaks, even if you do not use them</a:t>
            </a:r>
          </a:p>
          <a:p>
            <a:pPr marL="457200" lvl="3" indent="-457200">
              <a:spcBef>
                <a:spcPts val="0"/>
              </a:spcBef>
              <a:spcAft>
                <a:spcPts val="600"/>
              </a:spcAft>
              <a:buClrTx/>
            </a:pPr>
            <a:r>
              <a:rPr lang="en-US" sz="2200" dirty="0">
                <a:solidFill>
                  <a:schemeClr val="tx1"/>
                </a:solidFill>
                <a:latin typeface="Calibri" panose="020F0502020204030204" pitchFamily="34" charset="0"/>
                <a:cs typeface="Franklin Gothic Book" pitchFamily="34" charset="0"/>
              </a:rPr>
              <a:t>Fail to follow any other instructions given</a:t>
            </a:r>
          </a:p>
        </p:txBody>
      </p:sp>
      <p:sp>
        <p:nvSpPr>
          <p:cNvPr id="2" name="Title 1"/>
          <p:cNvSpPr>
            <a:spLocks noGrp="1"/>
          </p:cNvSpPr>
          <p:nvPr>
            <p:ph type="title"/>
          </p:nvPr>
        </p:nvSpPr>
        <p:spPr>
          <a:xfrm>
            <a:off x="0" y="1143000"/>
            <a:ext cx="9144000" cy="533400"/>
          </a:xfrm>
        </p:spPr>
        <p:txBody>
          <a:bodyPr>
            <a:noAutofit/>
          </a:bodyPr>
          <a:lstStyle/>
          <a:p>
            <a:pPr marL="228600" algn="ctr"/>
            <a:r>
              <a:rPr lang="en-US" sz="3200" b="1" dirty="0">
                <a:latin typeface="Calibri" panose="020F0502020204030204" pitchFamily="34" charset="0"/>
              </a:rPr>
              <a:t>Testing Rules</a:t>
            </a:r>
          </a:p>
        </p:txBody>
      </p:sp>
      <p:sp>
        <p:nvSpPr>
          <p:cNvPr id="4" name="Slide Number Placeholder 3"/>
          <p:cNvSpPr>
            <a:spLocks noGrp="1"/>
          </p:cNvSpPr>
          <p:nvPr>
            <p:ph type="sldNum" sz="quarter" idx="4"/>
          </p:nvPr>
        </p:nvSpPr>
        <p:spPr>
          <a:xfrm>
            <a:off x="8534400" y="6400800"/>
            <a:ext cx="420378" cy="365125"/>
          </a:xfrm>
        </p:spPr>
        <p:txBody>
          <a:bodyPr/>
          <a:lstStyle/>
          <a:p>
            <a:fld id="{89E68A67-840E-41CC-BCED-62C4D3E9E886}" type="slidenum">
              <a:rPr lang="en-US" smtClean="0"/>
              <a:pPr/>
              <a:t>12</a:t>
            </a:fld>
            <a:endParaRPr lang="en-US" dirty="0"/>
          </a:p>
        </p:txBody>
      </p:sp>
    </p:spTree>
    <p:extLst>
      <p:ext uri="{BB962C8B-B14F-4D97-AF65-F5344CB8AC3E}">
        <p14:creationId xmlns:p14="http://schemas.microsoft.com/office/powerpoint/2010/main" val="170780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1828800"/>
            <a:ext cx="8534401" cy="4419600"/>
          </a:xfrm>
        </p:spPr>
        <p:txBody>
          <a:bodyPr/>
          <a:lstStyle/>
          <a:p>
            <a:pPr marL="0" lvl="3" indent="0">
              <a:spcAft>
                <a:spcPts val="1800"/>
              </a:spcAft>
              <a:buClrTx/>
              <a:buNone/>
            </a:pPr>
            <a:r>
              <a:rPr lang="en-US" sz="3000" dirty="0">
                <a:solidFill>
                  <a:schemeClr val="tx1"/>
                </a:solidFill>
                <a:latin typeface="Calibri" panose="020F0502020204030204" pitchFamily="34" charset="0"/>
                <a:cs typeface="Franklin Gothic Book" pitchFamily="34" charset="0"/>
              </a:rPr>
              <a:t>Before the test, your test administrator will read the testing rules aloud and ask you to read the </a:t>
            </a:r>
            <a:r>
              <a:rPr lang="en-US" sz="3000" b="1" dirty="0">
                <a:solidFill>
                  <a:schemeClr val="tx1"/>
                </a:solidFill>
                <a:latin typeface="Calibri" panose="020F0502020204030204" pitchFamily="34" charset="0"/>
                <a:cs typeface="Franklin Gothic Book" pitchFamily="34" charset="0"/>
              </a:rPr>
              <a:t>Testing Rules Acknowledgment</a:t>
            </a:r>
            <a:r>
              <a:rPr lang="en-US" sz="3000" dirty="0">
                <a:solidFill>
                  <a:schemeClr val="tx1"/>
                </a:solidFill>
                <a:latin typeface="Calibri" panose="020F0502020204030204" pitchFamily="34" charset="0"/>
                <a:cs typeface="Franklin Gothic Book" pitchFamily="34" charset="0"/>
              </a:rPr>
              <a:t>. You will be asked to sign your below the Testing Rules Acknowledgment to show that you understand the rules.</a:t>
            </a:r>
          </a:p>
        </p:txBody>
      </p:sp>
      <p:sp>
        <p:nvSpPr>
          <p:cNvPr id="2" name="Title 1"/>
          <p:cNvSpPr>
            <a:spLocks noGrp="1"/>
          </p:cNvSpPr>
          <p:nvPr>
            <p:ph type="title"/>
          </p:nvPr>
        </p:nvSpPr>
        <p:spPr>
          <a:xfrm>
            <a:off x="0" y="1143000"/>
            <a:ext cx="9144000" cy="533400"/>
          </a:xfrm>
        </p:spPr>
        <p:txBody>
          <a:bodyPr>
            <a:noAutofit/>
          </a:bodyPr>
          <a:lstStyle/>
          <a:p>
            <a:pPr marL="228600" algn="ctr"/>
            <a:r>
              <a:rPr lang="en-US" sz="3200" b="1" dirty="0">
                <a:latin typeface="Calibri" panose="020F0502020204030204" pitchFamily="34" charset="0"/>
              </a:rPr>
              <a:t>Testing Rules</a:t>
            </a:r>
          </a:p>
        </p:txBody>
      </p:sp>
      <p:sp>
        <p:nvSpPr>
          <p:cNvPr id="4" name="Slide Number Placeholder 3"/>
          <p:cNvSpPr>
            <a:spLocks noGrp="1"/>
          </p:cNvSpPr>
          <p:nvPr>
            <p:ph type="sldNum" sz="quarter" idx="4"/>
          </p:nvPr>
        </p:nvSpPr>
        <p:spPr>
          <a:xfrm>
            <a:off x="8534400" y="6400800"/>
            <a:ext cx="420378" cy="365125"/>
          </a:xfrm>
        </p:spPr>
        <p:txBody>
          <a:bodyPr/>
          <a:lstStyle/>
          <a:p>
            <a:fld id="{89E68A67-840E-41CC-BCED-62C4D3E9E886}" type="slidenum">
              <a:rPr lang="en-US" smtClean="0"/>
              <a:pPr/>
              <a:t>13</a:t>
            </a:fld>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6450" y="4528411"/>
            <a:ext cx="6331100" cy="1872389"/>
          </a:xfrm>
          <a:prstGeom prst="rect">
            <a:avLst/>
          </a:prstGeom>
        </p:spPr>
      </p:pic>
    </p:spTree>
    <p:extLst>
      <p:ext uri="{BB962C8B-B14F-4D97-AF65-F5344CB8AC3E}">
        <p14:creationId xmlns:p14="http://schemas.microsoft.com/office/powerpoint/2010/main" val="1175698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2362200"/>
            <a:ext cx="8534401" cy="3886200"/>
          </a:xfrm>
        </p:spPr>
        <p:txBody>
          <a:bodyPr/>
          <a:lstStyle/>
          <a:p>
            <a:pPr lvl="0" algn="ctr" fontAlgn="auto">
              <a:spcBef>
                <a:spcPct val="20000"/>
              </a:spcBef>
              <a:buClrTx/>
            </a:pPr>
            <a:r>
              <a:rPr lang="en-US" sz="3400" dirty="0">
                <a:solidFill>
                  <a:prstClr val="black"/>
                </a:solidFill>
                <a:latin typeface="Calibri"/>
                <a:ea typeface="+mn-ea"/>
                <a:cs typeface="+mn-cs"/>
              </a:rPr>
              <a:t>Let’s talk about the materials</a:t>
            </a:r>
          </a:p>
          <a:p>
            <a:pPr lvl="0" algn="ctr" fontAlgn="auto">
              <a:spcBef>
                <a:spcPct val="20000"/>
              </a:spcBef>
              <a:buClrTx/>
            </a:pPr>
            <a:r>
              <a:rPr lang="en-US" sz="3400" dirty="0">
                <a:solidFill>
                  <a:prstClr val="black"/>
                </a:solidFill>
                <a:latin typeface="Calibri"/>
                <a:ea typeface="+mn-ea"/>
                <a:cs typeface="+mn-cs"/>
              </a:rPr>
              <a:t>you will use to take the test</a:t>
            </a:r>
          </a:p>
          <a:p>
            <a:pPr lvl="0" algn="ctr" fontAlgn="auto">
              <a:spcBef>
                <a:spcPct val="20000"/>
              </a:spcBef>
              <a:buClrTx/>
            </a:pPr>
            <a:r>
              <a:rPr lang="en-US" sz="3400" dirty="0">
                <a:solidFill>
                  <a:prstClr val="black"/>
                </a:solidFill>
                <a:latin typeface="Calibri"/>
                <a:ea typeface="+mn-ea"/>
                <a:cs typeface="+mn-cs"/>
              </a:rPr>
              <a:t>and the process you will follow</a:t>
            </a:r>
          </a:p>
          <a:p>
            <a:pPr lvl="0" algn="ctr" fontAlgn="auto">
              <a:spcBef>
                <a:spcPct val="20000"/>
              </a:spcBef>
              <a:buClrTx/>
            </a:pPr>
            <a:r>
              <a:rPr lang="en-US" sz="3400" dirty="0">
                <a:solidFill>
                  <a:prstClr val="black"/>
                </a:solidFill>
                <a:latin typeface="Calibri"/>
                <a:ea typeface="+mn-ea"/>
                <a:cs typeface="+mn-cs"/>
              </a:rPr>
              <a:t>when taking the test.</a:t>
            </a:r>
          </a:p>
        </p:txBody>
      </p:sp>
      <p:sp>
        <p:nvSpPr>
          <p:cNvPr id="2" name="Title 1"/>
          <p:cNvSpPr>
            <a:spLocks noGrp="1"/>
          </p:cNvSpPr>
          <p:nvPr>
            <p:ph type="title"/>
          </p:nvPr>
        </p:nvSpPr>
        <p:spPr>
          <a:xfrm>
            <a:off x="0" y="1143000"/>
            <a:ext cx="9144000" cy="533400"/>
          </a:xfrm>
        </p:spPr>
        <p:txBody>
          <a:bodyPr>
            <a:noAutofit/>
          </a:bodyPr>
          <a:lstStyle/>
          <a:p>
            <a:pPr marL="228600" algn="ctr"/>
            <a:r>
              <a:rPr lang="en-US" sz="3200" b="1" dirty="0">
                <a:latin typeface="Calibri" panose="020F0502020204030204" pitchFamily="34" charset="0"/>
              </a:rPr>
              <a:t>Taking the Test</a:t>
            </a:r>
          </a:p>
        </p:txBody>
      </p:sp>
      <p:sp>
        <p:nvSpPr>
          <p:cNvPr id="4" name="Slide Number Placeholder 3"/>
          <p:cNvSpPr>
            <a:spLocks noGrp="1"/>
          </p:cNvSpPr>
          <p:nvPr>
            <p:ph type="sldNum" sz="quarter" idx="4"/>
          </p:nvPr>
        </p:nvSpPr>
        <p:spPr>
          <a:xfrm>
            <a:off x="8534400" y="6400800"/>
            <a:ext cx="420378" cy="365125"/>
          </a:xfrm>
        </p:spPr>
        <p:txBody>
          <a:bodyPr/>
          <a:lstStyle/>
          <a:p>
            <a:fld id="{89E68A67-840E-41CC-BCED-62C4D3E9E886}" type="slidenum">
              <a:rPr lang="en-US" smtClean="0"/>
              <a:pPr/>
              <a:t>14</a:t>
            </a:fld>
            <a:endParaRPr lang="en-US" dirty="0"/>
          </a:p>
        </p:txBody>
      </p:sp>
    </p:spTree>
    <p:extLst>
      <p:ext uri="{BB962C8B-B14F-4D97-AF65-F5344CB8AC3E}">
        <p14:creationId xmlns:p14="http://schemas.microsoft.com/office/powerpoint/2010/main" val="3077973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828800"/>
            <a:ext cx="4953000" cy="3886200"/>
          </a:xfrm>
        </p:spPr>
        <p:txBody>
          <a:bodyPr/>
          <a:lstStyle/>
          <a:p>
            <a:pPr marL="342900" lvl="0" indent="-342900" fontAlgn="auto">
              <a:spcBef>
                <a:spcPct val="20000"/>
              </a:spcBef>
              <a:buClrTx/>
              <a:buFont typeface="Arial" panose="020B0604020202020204" pitchFamily="34" charset="0"/>
              <a:buChar char="•"/>
            </a:pPr>
            <a:r>
              <a:rPr lang="en-US" sz="2700" dirty="0">
                <a:solidFill>
                  <a:prstClr val="black"/>
                </a:solidFill>
                <a:latin typeface="Calibri"/>
                <a:ea typeface="+mn-ea"/>
                <a:cs typeface="+mn-cs"/>
              </a:rPr>
              <a:t>Before you begin, your test administrator will give you a </a:t>
            </a:r>
            <a:r>
              <a:rPr lang="en-US" sz="2700" b="1" dirty="0">
                <a:solidFill>
                  <a:srgbClr val="FF0000"/>
                </a:solidFill>
                <a:latin typeface="Calibri"/>
                <a:ea typeface="+mn-ea"/>
                <a:cs typeface="+mn-cs"/>
              </a:rPr>
              <a:t>planning sheet </a:t>
            </a:r>
            <a:r>
              <a:rPr lang="en-US" sz="2700" dirty="0">
                <a:solidFill>
                  <a:prstClr val="black"/>
                </a:solidFill>
                <a:latin typeface="Calibri"/>
                <a:ea typeface="+mn-ea"/>
                <a:cs typeface="+mn-cs"/>
              </a:rPr>
              <a:t>that you may use to take notes and plan your writing.</a:t>
            </a:r>
          </a:p>
          <a:p>
            <a:pPr marL="342900" lvl="0" indent="-342900" fontAlgn="auto">
              <a:spcBef>
                <a:spcPct val="20000"/>
              </a:spcBef>
              <a:buClrTx/>
              <a:buFont typeface="Arial" panose="020B0604020202020204" pitchFamily="34" charset="0"/>
              <a:buChar char="•"/>
            </a:pPr>
            <a:r>
              <a:rPr lang="en-US" sz="2700" dirty="0">
                <a:solidFill>
                  <a:prstClr val="black"/>
                </a:solidFill>
                <a:latin typeface="Calibri"/>
                <a:ea typeface="+mn-ea"/>
                <a:cs typeface="+mn-cs"/>
              </a:rPr>
              <a:t>Your test administrator will collect your planning sheet at the end of the test session.</a:t>
            </a:r>
          </a:p>
          <a:p>
            <a:pPr marL="342900" lvl="0" indent="-342900" fontAlgn="auto">
              <a:spcBef>
                <a:spcPct val="20000"/>
              </a:spcBef>
              <a:buClrTx/>
              <a:buFont typeface="Arial" panose="020B0604020202020204" pitchFamily="34" charset="0"/>
              <a:buChar char="•"/>
            </a:pPr>
            <a:r>
              <a:rPr lang="en-US" sz="2700" dirty="0">
                <a:solidFill>
                  <a:prstClr val="black"/>
                </a:solidFill>
                <a:latin typeface="Calibri"/>
                <a:ea typeface="+mn-ea"/>
                <a:cs typeface="+mn-cs"/>
              </a:rPr>
              <a:t>While testing, make sure that your planning sheet is not easily visible to other students.</a:t>
            </a:r>
          </a:p>
        </p:txBody>
      </p:sp>
      <p:sp>
        <p:nvSpPr>
          <p:cNvPr id="2" name="Title 1"/>
          <p:cNvSpPr>
            <a:spLocks noGrp="1"/>
          </p:cNvSpPr>
          <p:nvPr>
            <p:ph type="title"/>
          </p:nvPr>
        </p:nvSpPr>
        <p:spPr>
          <a:xfrm>
            <a:off x="0" y="1143000"/>
            <a:ext cx="9144000" cy="533400"/>
          </a:xfrm>
        </p:spPr>
        <p:txBody>
          <a:bodyPr>
            <a:noAutofit/>
          </a:bodyPr>
          <a:lstStyle/>
          <a:p>
            <a:pPr marL="228600" algn="ctr"/>
            <a:r>
              <a:rPr lang="en-US" sz="3200" b="1" dirty="0">
                <a:latin typeface="Calibri" panose="020F0502020204030204" pitchFamily="34" charset="0"/>
              </a:rPr>
              <a:t>Planning Sheets</a:t>
            </a:r>
          </a:p>
        </p:txBody>
      </p:sp>
      <p:sp>
        <p:nvSpPr>
          <p:cNvPr id="4" name="Slide Number Placeholder 3"/>
          <p:cNvSpPr>
            <a:spLocks noGrp="1"/>
          </p:cNvSpPr>
          <p:nvPr>
            <p:ph type="sldNum" sz="quarter" idx="4"/>
          </p:nvPr>
        </p:nvSpPr>
        <p:spPr>
          <a:xfrm>
            <a:off x="8534400" y="6400800"/>
            <a:ext cx="420378" cy="365125"/>
          </a:xfrm>
        </p:spPr>
        <p:txBody>
          <a:bodyPr/>
          <a:lstStyle/>
          <a:p>
            <a:fld id="{89E68A67-840E-41CC-BCED-62C4D3E9E886}" type="slidenum">
              <a:rPr lang="en-US" smtClean="0"/>
              <a:pPr/>
              <a:t>15</a:t>
            </a:fld>
            <a:endParaRPr lang="en-US" dirty="0"/>
          </a:p>
        </p:txBody>
      </p:sp>
      <p:pic>
        <p:nvPicPr>
          <p:cNvPr id="6" name="Picture 5"/>
          <p:cNvPicPr/>
          <p:nvPr/>
        </p:nvPicPr>
        <p:blipFill rotWithShape="1">
          <a:blip r:embed="rId3"/>
          <a:srcRect l="63301" t="12017" r="12820" b="15387"/>
          <a:stretch/>
        </p:blipFill>
        <p:spPr bwMode="auto">
          <a:xfrm>
            <a:off x="5105400" y="1911708"/>
            <a:ext cx="3657600" cy="4525963"/>
          </a:xfrm>
          <a:prstGeom prst="rect">
            <a:avLst/>
          </a:prstGeom>
          <a:ln>
            <a:solidFill>
              <a:sysClr val="windowText" lastClr="000000"/>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28766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828800"/>
            <a:ext cx="4953000" cy="3886200"/>
          </a:xfrm>
        </p:spPr>
        <p:txBody>
          <a:bodyPr/>
          <a:lstStyle/>
          <a:p>
            <a:r>
              <a:rPr lang="en-US" sz="2800" dirty="0">
                <a:latin typeface="Calibri" panose="020F0502020204030204" pitchFamily="34" charset="0"/>
              </a:rPr>
              <a:t>You will receive an FSA ELA Writing test and answer book that contains reading passages, a writing prompt, and </a:t>
            </a:r>
            <a:r>
              <a:rPr lang="en-US" sz="2800" b="1" dirty="0">
                <a:latin typeface="Calibri" panose="020F0502020204030204" pitchFamily="34" charset="0"/>
              </a:rPr>
              <a:t>three</a:t>
            </a:r>
            <a:r>
              <a:rPr lang="en-US" sz="2800" dirty="0">
                <a:latin typeface="Calibri" panose="020F0502020204030204" pitchFamily="34" charset="0"/>
              </a:rPr>
              <a:t> lined pages where you will write your response.</a:t>
            </a:r>
          </a:p>
          <a:p>
            <a:endParaRPr lang="en-US" sz="2800" dirty="0">
              <a:latin typeface="Calibri" panose="020F0502020204030204" pitchFamily="34" charset="0"/>
            </a:endParaRPr>
          </a:p>
          <a:p>
            <a:r>
              <a:rPr lang="en-US" sz="2800" dirty="0">
                <a:latin typeface="Calibri" panose="020F0502020204030204" pitchFamily="34" charset="0"/>
              </a:rPr>
              <a:t>Make sure you write inside the box that contains the lines.</a:t>
            </a:r>
          </a:p>
        </p:txBody>
      </p:sp>
      <p:sp>
        <p:nvSpPr>
          <p:cNvPr id="2" name="Title 1"/>
          <p:cNvSpPr>
            <a:spLocks noGrp="1"/>
          </p:cNvSpPr>
          <p:nvPr>
            <p:ph type="title"/>
          </p:nvPr>
        </p:nvSpPr>
        <p:spPr>
          <a:xfrm>
            <a:off x="0" y="1143000"/>
            <a:ext cx="9144000" cy="533400"/>
          </a:xfrm>
        </p:spPr>
        <p:txBody>
          <a:bodyPr>
            <a:noAutofit/>
          </a:bodyPr>
          <a:lstStyle/>
          <a:p>
            <a:pPr marL="228600" algn="ctr"/>
            <a:r>
              <a:rPr lang="en-US" sz="3200" b="1" dirty="0">
                <a:latin typeface="Calibri" panose="020F0502020204030204" pitchFamily="34" charset="0"/>
              </a:rPr>
              <a:t>Test and Answer Books</a:t>
            </a:r>
          </a:p>
        </p:txBody>
      </p:sp>
      <p:sp>
        <p:nvSpPr>
          <p:cNvPr id="4" name="Slide Number Placeholder 3"/>
          <p:cNvSpPr>
            <a:spLocks noGrp="1"/>
          </p:cNvSpPr>
          <p:nvPr>
            <p:ph type="sldNum" sz="quarter" idx="4"/>
          </p:nvPr>
        </p:nvSpPr>
        <p:spPr>
          <a:xfrm>
            <a:off x="8534400" y="6400800"/>
            <a:ext cx="420378" cy="365125"/>
          </a:xfrm>
        </p:spPr>
        <p:txBody>
          <a:bodyPr/>
          <a:lstStyle/>
          <a:p>
            <a:fld id="{89E68A67-840E-41CC-BCED-62C4D3E9E886}" type="slidenum">
              <a:rPr lang="en-US" smtClean="0"/>
              <a:pPr/>
              <a:t>16</a:t>
            </a:fld>
            <a:endParaRPr lang="en-US" dirty="0"/>
          </a:p>
        </p:txBody>
      </p:sp>
      <p:pic>
        <p:nvPicPr>
          <p:cNvPr id="7" name="Picture 6"/>
          <p:cNvPicPr>
            <a:picLocks noChangeAspect="1"/>
          </p:cNvPicPr>
          <p:nvPr/>
        </p:nvPicPr>
        <p:blipFill>
          <a:blip r:embed="rId3"/>
          <a:stretch>
            <a:fillRect/>
          </a:stretch>
        </p:blipFill>
        <p:spPr>
          <a:xfrm>
            <a:off x="5125065" y="1676400"/>
            <a:ext cx="3547453" cy="4778400"/>
          </a:xfrm>
          <a:prstGeom prst="rect">
            <a:avLst/>
          </a:prstGeom>
          <a:ln>
            <a:solidFill>
              <a:sysClr val="windowText" lastClr="000000"/>
            </a:solidFill>
          </a:ln>
        </p:spPr>
      </p:pic>
    </p:spTree>
    <p:extLst>
      <p:ext uri="{BB962C8B-B14F-4D97-AF65-F5344CB8AC3E}">
        <p14:creationId xmlns:p14="http://schemas.microsoft.com/office/powerpoint/2010/main" val="2102333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latin typeface="Calibri" panose="020F0502020204030204" pitchFamily="34" charset="0"/>
              </a:rPr>
              <a:t>Read each passage carefully and respond completely to the writing prompt.</a:t>
            </a:r>
          </a:p>
          <a:p>
            <a:r>
              <a:rPr lang="en-US" dirty="0">
                <a:latin typeface="Calibri" panose="020F0502020204030204" pitchFamily="34" charset="0"/>
              </a:rPr>
              <a:t>Your writing should show that you can organize and express your thoughts clearly.</a:t>
            </a:r>
          </a:p>
          <a:p>
            <a:r>
              <a:rPr lang="en-US" dirty="0">
                <a:latin typeface="Calibri" panose="020F0502020204030204" pitchFamily="34" charset="0"/>
              </a:rPr>
              <a:t>You are required to write your response in English.</a:t>
            </a:r>
          </a:p>
          <a:p>
            <a:r>
              <a:rPr lang="en-US" dirty="0">
                <a:latin typeface="Calibri" panose="020F0502020204030204" pitchFamily="34" charset="0"/>
              </a:rPr>
              <a:t>Manage your time carefully so that you have time to read the passages, plan your response, write your response, and proofread, revise, and edit your response.</a:t>
            </a:r>
          </a:p>
          <a:p>
            <a:endParaRPr lang="en-US" dirty="0"/>
          </a:p>
        </p:txBody>
      </p:sp>
      <p:sp>
        <p:nvSpPr>
          <p:cNvPr id="3" name="Title 2"/>
          <p:cNvSpPr>
            <a:spLocks noGrp="1"/>
          </p:cNvSpPr>
          <p:nvPr>
            <p:ph type="title"/>
          </p:nvPr>
        </p:nvSpPr>
        <p:spPr/>
        <p:txBody>
          <a:bodyPr>
            <a:normAutofit/>
          </a:bodyPr>
          <a:lstStyle/>
          <a:p>
            <a:pPr algn="ctr"/>
            <a:r>
              <a:rPr lang="en-US" sz="4000" b="1" dirty="0">
                <a:latin typeface="Calibri" panose="020F0502020204030204" pitchFamily="34" charset="0"/>
              </a:rPr>
              <a:t>Taking the Test</a:t>
            </a:r>
          </a:p>
        </p:txBody>
      </p:sp>
      <p:sp>
        <p:nvSpPr>
          <p:cNvPr id="4" name="Slide Number Placeholder 3"/>
          <p:cNvSpPr>
            <a:spLocks noGrp="1"/>
          </p:cNvSpPr>
          <p:nvPr>
            <p:ph type="sldNum" sz="quarter" idx="4"/>
          </p:nvPr>
        </p:nvSpPr>
        <p:spPr/>
        <p:txBody>
          <a:bodyPr/>
          <a:lstStyle/>
          <a:p>
            <a:fld id="{82971C03-E4FD-42A6-B2D5-624439E425B5}" type="slidenum">
              <a:rPr lang="en-US" smtClean="0"/>
              <a:pPr/>
              <a:t>17</a:t>
            </a:fld>
            <a:endParaRPr lang="en-US" dirty="0"/>
          </a:p>
        </p:txBody>
      </p:sp>
    </p:spTree>
    <p:extLst>
      <p:ext uri="{BB962C8B-B14F-4D97-AF65-F5344CB8AC3E}">
        <p14:creationId xmlns:p14="http://schemas.microsoft.com/office/powerpoint/2010/main" val="28392563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1" y="1752600"/>
            <a:ext cx="8610600" cy="4495800"/>
          </a:xfrm>
        </p:spPr>
        <p:txBody>
          <a:bodyPr/>
          <a:lstStyle/>
          <a:p>
            <a:pPr marL="0" lvl="3" indent="0">
              <a:spcBef>
                <a:spcPts val="0"/>
              </a:spcBef>
              <a:spcAft>
                <a:spcPts val="600"/>
              </a:spcAft>
              <a:buClrTx/>
              <a:buNone/>
            </a:pPr>
            <a:r>
              <a:rPr lang="en-US" sz="3000" b="1" dirty="0">
                <a:solidFill>
                  <a:srgbClr val="C00000"/>
                </a:solidFill>
                <a:latin typeface="Calibri" panose="020F0502020204030204" pitchFamily="34" charset="0"/>
                <a:cs typeface="Franklin Gothic Book" pitchFamily="34" charset="0"/>
              </a:rPr>
              <a:t>During the test, you may not:</a:t>
            </a:r>
          </a:p>
          <a:p>
            <a:pPr marL="679450" lvl="0" indent="-342900" fontAlgn="auto">
              <a:spcBef>
                <a:spcPct val="20000"/>
              </a:spcBef>
              <a:buClrTx/>
              <a:buFont typeface="Calibri" panose="020F0502020204030204" pitchFamily="34" charset="0"/>
              <a:buChar char="–"/>
            </a:pPr>
            <a:r>
              <a:rPr lang="en-US" sz="3400" dirty="0">
                <a:solidFill>
                  <a:prstClr val="black"/>
                </a:solidFill>
                <a:latin typeface="Calibri"/>
                <a:ea typeface="+mn-ea"/>
                <a:cs typeface="+mn-cs"/>
              </a:rPr>
              <a:t>Look at another student’s response</a:t>
            </a:r>
          </a:p>
          <a:p>
            <a:pPr marL="679450" lvl="0" indent="-342900" fontAlgn="auto">
              <a:spcBef>
                <a:spcPct val="20000"/>
              </a:spcBef>
              <a:buClrTx/>
              <a:buFont typeface="Calibri" panose="020F0502020204030204" pitchFamily="34" charset="0"/>
              <a:buChar char="–"/>
            </a:pPr>
            <a:r>
              <a:rPr lang="en-US" sz="3400" dirty="0">
                <a:solidFill>
                  <a:prstClr val="black"/>
                </a:solidFill>
                <a:latin typeface="Calibri"/>
                <a:ea typeface="+mn-ea"/>
                <a:cs typeface="+mn-cs"/>
              </a:rPr>
              <a:t>Allow another student to look at your response</a:t>
            </a:r>
          </a:p>
          <a:p>
            <a:pPr marL="679450" lvl="0" indent="-342900" fontAlgn="auto">
              <a:spcBef>
                <a:spcPct val="20000"/>
              </a:spcBef>
              <a:buClrTx/>
              <a:buFont typeface="Calibri" panose="020F0502020204030204" pitchFamily="34" charset="0"/>
              <a:buChar char="–"/>
            </a:pPr>
            <a:r>
              <a:rPr lang="en-US" sz="3400" dirty="0">
                <a:solidFill>
                  <a:prstClr val="black"/>
                </a:solidFill>
                <a:latin typeface="Calibri"/>
                <a:ea typeface="+mn-ea"/>
                <a:cs typeface="+mn-cs"/>
              </a:rPr>
              <a:t>Have notes, scratch paper (other than your planning sheet), or electronic devices</a:t>
            </a:r>
          </a:p>
        </p:txBody>
      </p:sp>
      <p:sp>
        <p:nvSpPr>
          <p:cNvPr id="2" name="Title 1"/>
          <p:cNvSpPr>
            <a:spLocks noGrp="1"/>
          </p:cNvSpPr>
          <p:nvPr>
            <p:ph type="title"/>
          </p:nvPr>
        </p:nvSpPr>
        <p:spPr>
          <a:xfrm>
            <a:off x="0" y="1143000"/>
            <a:ext cx="9144000" cy="533400"/>
          </a:xfrm>
        </p:spPr>
        <p:txBody>
          <a:bodyPr>
            <a:noAutofit/>
          </a:bodyPr>
          <a:lstStyle/>
          <a:p>
            <a:pPr marL="228600" algn="ctr"/>
            <a:r>
              <a:rPr lang="en-US" sz="3200" b="1" dirty="0">
                <a:latin typeface="Calibri" panose="020F0502020204030204" pitchFamily="34" charset="0"/>
              </a:rPr>
              <a:t>Remember…</a:t>
            </a:r>
            <a:endParaRPr lang="en-US" sz="2400" b="1" dirty="0">
              <a:latin typeface="Calibri" panose="020F0502020204030204" pitchFamily="34" charset="0"/>
            </a:endParaRPr>
          </a:p>
        </p:txBody>
      </p:sp>
      <p:sp>
        <p:nvSpPr>
          <p:cNvPr id="4" name="Slide Number Placeholder 3"/>
          <p:cNvSpPr>
            <a:spLocks noGrp="1"/>
          </p:cNvSpPr>
          <p:nvPr>
            <p:ph type="sldNum" sz="quarter" idx="4"/>
          </p:nvPr>
        </p:nvSpPr>
        <p:spPr>
          <a:xfrm>
            <a:off x="8534400" y="6400800"/>
            <a:ext cx="420378" cy="365125"/>
          </a:xfrm>
        </p:spPr>
        <p:txBody>
          <a:bodyPr/>
          <a:lstStyle/>
          <a:p>
            <a:fld id="{89E68A67-840E-41CC-BCED-62C4D3E9E886}" type="slidenum">
              <a:rPr lang="en-US" smtClean="0"/>
              <a:pPr/>
              <a:t>18</a:t>
            </a:fld>
            <a:endParaRPr lang="en-US" dirty="0"/>
          </a:p>
        </p:txBody>
      </p:sp>
    </p:spTree>
    <p:extLst>
      <p:ext uri="{BB962C8B-B14F-4D97-AF65-F5344CB8AC3E}">
        <p14:creationId xmlns:p14="http://schemas.microsoft.com/office/powerpoint/2010/main" val="105500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1" y="1752600"/>
            <a:ext cx="8610600" cy="4495800"/>
          </a:xfrm>
        </p:spPr>
        <p:txBody>
          <a:bodyPr/>
          <a:lstStyle/>
          <a:p>
            <a:pPr fontAlgn="auto">
              <a:spcBef>
                <a:spcPct val="20000"/>
              </a:spcBef>
              <a:buClrTx/>
            </a:pPr>
            <a:r>
              <a:rPr lang="en-US" sz="1600" dirty="0">
                <a:solidFill>
                  <a:schemeClr val="tx1"/>
                </a:solidFill>
                <a:latin typeface="Calibri" panose="020F0502020204030204" pitchFamily="34" charset="0"/>
                <a:cs typeface="Franklin Gothic Book" pitchFamily="34" charset="0"/>
                <a:sym typeface="Symbol" panose="05050102010706020507" pitchFamily="18" charset="2"/>
              </a:rPr>
              <a:t></a:t>
            </a:r>
            <a:r>
              <a:rPr lang="en-US" sz="3000" b="1" dirty="0">
                <a:solidFill>
                  <a:srgbClr val="C00000"/>
                </a:solidFill>
                <a:latin typeface="Calibri" panose="020F0502020204030204" pitchFamily="34" charset="0"/>
                <a:cs typeface="Franklin Gothic Book" pitchFamily="34" charset="0"/>
                <a:sym typeface="Symbol" panose="05050102010706020507" pitchFamily="18" charset="2"/>
              </a:rPr>
              <a:t>    </a:t>
            </a:r>
            <a:r>
              <a:rPr lang="en-US" sz="3600" b="1" dirty="0">
                <a:solidFill>
                  <a:srgbClr val="C00000"/>
                </a:solidFill>
                <a:latin typeface="Calibri" panose="020F0502020204030204" pitchFamily="34" charset="0"/>
              </a:rPr>
              <a:t>You may not ask for help in planning or  writing your response.</a:t>
            </a:r>
            <a:endParaRPr lang="en-US" sz="3400" b="1" dirty="0">
              <a:solidFill>
                <a:srgbClr val="FF0000"/>
              </a:solidFill>
              <a:latin typeface="Calibri"/>
              <a:ea typeface="+mn-ea"/>
              <a:cs typeface="+mn-cs"/>
            </a:endParaRPr>
          </a:p>
          <a:p>
            <a:pPr marL="336550" lvl="0" fontAlgn="auto">
              <a:spcBef>
                <a:spcPct val="20000"/>
              </a:spcBef>
              <a:buClrTx/>
            </a:pPr>
            <a:r>
              <a:rPr lang="en-US" sz="3400" dirty="0">
                <a:solidFill>
                  <a:prstClr val="black"/>
                </a:solidFill>
                <a:latin typeface="Calibri"/>
                <a:ea typeface="+mn-ea"/>
                <a:cs typeface="+mn-cs"/>
              </a:rPr>
              <a:t>Your teacher or test administrator is not allowed to discuss the test or help you read or understand the passages or prompt, or help you write your response.</a:t>
            </a:r>
          </a:p>
        </p:txBody>
      </p:sp>
      <p:sp>
        <p:nvSpPr>
          <p:cNvPr id="2" name="Title 1"/>
          <p:cNvSpPr>
            <a:spLocks noGrp="1"/>
          </p:cNvSpPr>
          <p:nvPr>
            <p:ph type="title"/>
          </p:nvPr>
        </p:nvSpPr>
        <p:spPr>
          <a:xfrm>
            <a:off x="0" y="1143000"/>
            <a:ext cx="9144000" cy="533400"/>
          </a:xfrm>
        </p:spPr>
        <p:txBody>
          <a:bodyPr>
            <a:noAutofit/>
          </a:bodyPr>
          <a:lstStyle/>
          <a:p>
            <a:pPr marL="228600" algn="ctr"/>
            <a:r>
              <a:rPr lang="en-US" sz="3200" b="1" dirty="0">
                <a:latin typeface="Calibri" panose="020F0502020204030204" pitchFamily="34" charset="0"/>
              </a:rPr>
              <a:t>Remember…</a:t>
            </a:r>
            <a:endParaRPr lang="en-US" sz="2400" b="1" dirty="0">
              <a:latin typeface="Calibri" panose="020F0502020204030204" pitchFamily="34" charset="0"/>
            </a:endParaRPr>
          </a:p>
        </p:txBody>
      </p:sp>
      <p:sp>
        <p:nvSpPr>
          <p:cNvPr id="4" name="Slide Number Placeholder 3"/>
          <p:cNvSpPr>
            <a:spLocks noGrp="1"/>
          </p:cNvSpPr>
          <p:nvPr>
            <p:ph type="sldNum" sz="quarter" idx="4"/>
          </p:nvPr>
        </p:nvSpPr>
        <p:spPr>
          <a:xfrm>
            <a:off x="8534400" y="6400800"/>
            <a:ext cx="420378" cy="365125"/>
          </a:xfrm>
        </p:spPr>
        <p:txBody>
          <a:bodyPr/>
          <a:lstStyle/>
          <a:p>
            <a:fld id="{89E68A67-840E-41CC-BCED-62C4D3E9E886}" type="slidenum">
              <a:rPr lang="en-US" smtClean="0"/>
              <a:pPr/>
              <a:t>19</a:t>
            </a:fld>
            <a:endParaRPr lang="en-US" dirty="0"/>
          </a:p>
        </p:txBody>
      </p:sp>
    </p:spTree>
    <p:extLst>
      <p:ext uri="{BB962C8B-B14F-4D97-AF65-F5344CB8AC3E}">
        <p14:creationId xmlns:p14="http://schemas.microsoft.com/office/powerpoint/2010/main" val="1099183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61110"/>
            <a:ext cx="9144000" cy="4611090"/>
          </a:xfrm>
        </p:spPr>
        <p:txBody>
          <a:bodyPr>
            <a:noAutofit/>
          </a:bodyPr>
          <a:lstStyle/>
          <a:p>
            <a:pPr algn="ctr"/>
            <a:r>
              <a:rPr lang="en-US" dirty="0">
                <a:latin typeface="Calibri" panose="020F0502020204030204" pitchFamily="34" charset="0"/>
                <a:cs typeface="Arial" panose="020B0604020202020204" pitchFamily="34" charset="0"/>
              </a:rPr>
              <a:t>It’s almost time to take the </a:t>
            </a:r>
            <a:br>
              <a:rPr lang="en-US" dirty="0">
                <a:latin typeface="Calibri" panose="020F0502020204030204" pitchFamily="34" charset="0"/>
                <a:cs typeface="Arial" panose="020B0604020202020204" pitchFamily="34" charset="0"/>
              </a:rPr>
            </a:br>
            <a:r>
              <a:rPr lang="en-US" dirty="0">
                <a:latin typeface="Calibri" panose="020F0502020204030204" pitchFamily="34" charset="0"/>
                <a:cs typeface="Arial" panose="020B0604020202020204" pitchFamily="34" charset="0"/>
              </a:rPr>
              <a:t>paper-based FSA ELA </a:t>
            </a:r>
            <a:br>
              <a:rPr lang="en-US" dirty="0">
                <a:latin typeface="Calibri" panose="020F0502020204030204" pitchFamily="34" charset="0"/>
                <a:cs typeface="Arial" panose="020B0604020202020204" pitchFamily="34" charset="0"/>
              </a:rPr>
            </a:br>
            <a:r>
              <a:rPr lang="en-US" dirty="0">
                <a:latin typeface="Calibri" panose="020F0502020204030204" pitchFamily="34" charset="0"/>
                <a:cs typeface="Arial" panose="020B0604020202020204" pitchFamily="34" charset="0"/>
              </a:rPr>
              <a:t>Writing test!</a:t>
            </a:r>
            <a:br>
              <a:rPr lang="en-US" dirty="0">
                <a:latin typeface="Calibri" panose="020F0502020204030204" pitchFamily="34" charset="0"/>
                <a:cs typeface="Arial" panose="020B0604020202020204" pitchFamily="34" charset="0"/>
              </a:rPr>
            </a:br>
            <a:br>
              <a:rPr lang="en-US" dirty="0">
                <a:latin typeface="Calibri" panose="020F0502020204030204" pitchFamily="34" charset="0"/>
                <a:cs typeface="Arial" panose="020B0604020202020204" pitchFamily="34" charset="0"/>
              </a:rPr>
            </a:br>
            <a:r>
              <a:rPr lang="en-US" sz="3600" dirty="0">
                <a:solidFill>
                  <a:schemeClr val="tx1"/>
                </a:solidFill>
                <a:latin typeface="Calibri" panose="020F0502020204030204" pitchFamily="34" charset="0"/>
                <a:cs typeface="Arial" panose="020B0604020202020204" pitchFamily="34" charset="0"/>
              </a:rPr>
              <a:t>Here are some important explanations and reminders to help you do your very best.</a:t>
            </a:r>
          </a:p>
        </p:txBody>
      </p:sp>
      <p:sp>
        <p:nvSpPr>
          <p:cNvPr id="7" name="Slide Number Placeholder 3"/>
          <p:cNvSpPr>
            <a:spLocks noGrp="1"/>
          </p:cNvSpPr>
          <p:nvPr>
            <p:ph type="sldNum" sz="quarter" idx="4"/>
          </p:nvPr>
        </p:nvSpPr>
        <p:spPr>
          <a:xfrm>
            <a:off x="8534400" y="6400800"/>
            <a:ext cx="420378" cy="365125"/>
          </a:xfrm>
        </p:spPr>
        <p:txBody>
          <a:bodyPr/>
          <a:lstStyle/>
          <a:p>
            <a:r>
              <a:rPr lang="en-US" dirty="0"/>
              <a:t>2</a:t>
            </a:r>
          </a:p>
        </p:txBody>
      </p:sp>
    </p:spTree>
    <p:extLst>
      <p:ext uri="{BB962C8B-B14F-4D97-AF65-F5344CB8AC3E}">
        <p14:creationId xmlns:p14="http://schemas.microsoft.com/office/powerpoint/2010/main" val="1957439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2362200"/>
            <a:ext cx="8534401" cy="3886200"/>
          </a:xfrm>
        </p:spPr>
        <p:txBody>
          <a:bodyPr/>
          <a:lstStyle/>
          <a:p>
            <a:pPr marL="0" lvl="3" indent="0" algn="ctr">
              <a:lnSpc>
                <a:spcPct val="150000"/>
              </a:lnSpc>
              <a:spcAft>
                <a:spcPts val="600"/>
              </a:spcAft>
              <a:buClrTx/>
              <a:buNone/>
            </a:pPr>
            <a:r>
              <a:rPr lang="en-US" sz="3000" dirty="0">
                <a:solidFill>
                  <a:schemeClr val="tx1"/>
                </a:solidFill>
                <a:latin typeface="Calibri" panose="020F0502020204030204" pitchFamily="34" charset="0"/>
                <a:cs typeface="Franklin Gothic Book" pitchFamily="34" charset="0"/>
              </a:rPr>
              <a:t>Once you finish a test and turn it in, </a:t>
            </a:r>
            <a:br>
              <a:rPr lang="en-US" sz="3000" dirty="0">
                <a:solidFill>
                  <a:schemeClr val="tx1"/>
                </a:solidFill>
                <a:latin typeface="Calibri" panose="020F0502020204030204" pitchFamily="34" charset="0"/>
                <a:cs typeface="Franklin Gothic Book" pitchFamily="34" charset="0"/>
              </a:rPr>
            </a:br>
            <a:r>
              <a:rPr lang="en-US" sz="3000" b="1" dirty="0">
                <a:solidFill>
                  <a:srgbClr val="C00000"/>
                </a:solidFill>
                <a:latin typeface="Calibri" panose="020F0502020204030204" pitchFamily="34" charset="0"/>
                <a:cs typeface="Franklin Gothic Book" pitchFamily="34" charset="0"/>
              </a:rPr>
              <a:t>you may not ask for it back</a:t>
            </a:r>
            <a:r>
              <a:rPr lang="en-US" sz="3000" dirty="0">
                <a:solidFill>
                  <a:schemeClr val="tx1"/>
                </a:solidFill>
                <a:latin typeface="Calibri" panose="020F0502020204030204" pitchFamily="34" charset="0"/>
                <a:cs typeface="Franklin Gothic Book" pitchFamily="34" charset="0"/>
              </a:rPr>
              <a:t>. </a:t>
            </a:r>
            <a:br>
              <a:rPr lang="en-US" sz="3000" dirty="0">
                <a:solidFill>
                  <a:schemeClr val="tx1"/>
                </a:solidFill>
                <a:latin typeface="Calibri" panose="020F0502020204030204" pitchFamily="34" charset="0"/>
                <a:cs typeface="Franklin Gothic Book" pitchFamily="34" charset="0"/>
              </a:rPr>
            </a:br>
            <a:r>
              <a:rPr lang="en-US" sz="3000" dirty="0">
                <a:solidFill>
                  <a:schemeClr val="tx1"/>
                </a:solidFill>
                <a:latin typeface="Calibri" panose="020F0502020204030204" pitchFamily="34" charset="0"/>
                <a:cs typeface="Franklin Gothic Book" pitchFamily="34" charset="0"/>
              </a:rPr>
              <a:t>Make sure you are finished writing your response before turning in your test.</a:t>
            </a:r>
          </a:p>
        </p:txBody>
      </p:sp>
      <p:sp>
        <p:nvSpPr>
          <p:cNvPr id="2" name="Title 1"/>
          <p:cNvSpPr>
            <a:spLocks noGrp="1"/>
          </p:cNvSpPr>
          <p:nvPr>
            <p:ph type="title"/>
          </p:nvPr>
        </p:nvSpPr>
        <p:spPr>
          <a:xfrm>
            <a:off x="0" y="1143000"/>
            <a:ext cx="9144000" cy="533400"/>
          </a:xfrm>
        </p:spPr>
        <p:txBody>
          <a:bodyPr>
            <a:noAutofit/>
          </a:bodyPr>
          <a:lstStyle/>
          <a:p>
            <a:pPr marL="228600" algn="ctr"/>
            <a:r>
              <a:rPr lang="en-US" sz="3200" b="1" dirty="0">
                <a:latin typeface="Calibri" panose="020F0502020204030204" pitchFamily="34" charset="0"/>
              </a:rPr>
              <a:t>Remember…</a:t>
            </a:r>
          </a:p>
        </p:txBody>
      </p:sp>
      <p:sp>
        <p:nvSpPr>
          <p:cNvPr id="4" name="Slide Number Placeholder 3"/>
          <p:cNvSpPr>
            <a:spLocks noGrp="1"/>
          </p:cNvSpPr>
          <p:nvPr>
            <p:ph type="sldNum" sz="quarter" idx="4"/>
          </p:nvPr>
        </p:nvSpPr>
        <p:spPr>
          <a:xfrm>
            <a:off x="8534400" y="6400800"/>
            <a:ext cx="420378" cy="365125"/>
          </a:xfrm>
        </p:spPr>
        <p:txBody>
          <a:bodyPr/>
          <a:lstStyle/>
          <a:p>
            <a:fld id="{89E68A67-840E-41CC-BCED-62C4D3E9E886}" type="slidenum">
              <a:rPr lang="en-US" smtClean="0"/>
              <a:pPr/>
              <a:t>20</a:t>
            </a:fld>
            <a:endParaRPr lang="en-US" dirty="0"/>
          </a:p>
        </p:txBody>
      </p:sp>
    </p:spTree>
    <p:extLst>
      <p:ext uri="{BB962C8B-B14F-4D97-AF65-F5344CB8AC3E}">
        <p14:creationId xmlns:p14="http://schemas.microsoft.com/office/powerpoint/2010/main" val="1888375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52500" y="2107790"/>
            <a:ext cx="7239000" cy="3886200"/>
          </a:xfrm>
        </p:spPr>
        <p:txBody>
          <a:bodyPr/>
          <a:lstStyle/>
          <a:p>
            <a:pPr marL="0" lvl="3" indent="0" algn="ctr">
              <a:lnSpc>
                <a:spcPct val="150000"/>
              </a:lnSpc>
              <a:spcAft>
                <a:spcPts val="600"/>
              </a:spcAft>
              <a:buClrTx/>
              <a:buNone/>
            </a:pPr>
            <a:r>
              <a:rPr lang="en-US" sz="3000" dirty="0">
                <a:solidFill>
                  <a:schemeClr val="tx1"/>
                </a:solidFill>
                <a:latin typeface="Calibri" panose="020F0502020204030204" pitchFamily="34" charset="0"/>
                <a:cs typeface="Franklin Gothic Book" pitchFamily="34" charset="0"/>
              </a:rPr>
              <a:t>During breaks and after testing, </a:t>
            </a:r>
            <a:br>
              <a:rPr lang="en-US" sz="3000" dirty="0">
                <a:solidFill>
                  <a:schemeClr val="tx1"/>
                </a:solidFill>
                <a:latin typeface="Calibri" panose="020F0502020204030204" pitchFamily="34" charset="0"/>
                <a:cs typeface="Franklin Gothic Book" pitchFamily="34" charset="0"/>
              </a:rPr>
            </a:br>
            <a:r>
              <a:rPr lang="en-US" sz="3000" dirty="0">
                <a:solidFill>
                  <a:schemeClr val="tx1"/>
                </a:solidFill>
                <a:latin typeface="Calibri" panose="020F0502020204030204" pitchFamily="34" charset="0"/>
                <a:cs typeface="Franklin Gothic Book" pitchFamily="34" charset="0"/>
              </a:rPr>
              <a:t>it’s important that you </a:t>
            </a:r>
            <a:br>
              <a:rPr lang="en-US" sz="3000" dirty="0">
                <a:solidFill>
                  <a:schemeClr val="tx1"/>
                </a:solidFill>
                <a:latin typeface="Calibri" panose="020F0502020204030204" pitchFamily="34" charset="0"/>
                <a:cs typeface="Franklin Gothic Book" pitchFamily="34" charset="0"/>
              </a:rPr>
            </a:br>
            <a:r>
              <a:rPr lang="en-US" sz="3000" b="1" dirty="0">
                <a:solidFill>
                  <a:srgbClr val="C00000"/>
                </a:solidFill>
                <a:latin typeface="Calibri" panose="020F0502020204030204" pitchFamily="34" charset="0"/>
                <a:cs typeface="Franklin Gothic Book" pitchFamily="34" charset="0"/>
              </a:rPr>
              <a:t>do not talk about the don’t talk about the passages or prompt </a:t>
            </a:r>
            <a:br>
              <a:rPr lang="en-US" sz="3000" b="1" dirty="0">
                <a:solidFill>
                  <a:srgbClr val="C00000"/>
                </a:solidFill>
                <a:latin typeface="Calibri" panose="020F0502020204030204" pitchFamily="34" charset="0"/>
                <a:cs typeface="Franklin Gothic Book" pitchFamily="34" charset="0"/>
              </a:rPr>
            </a:br>
            <a:r>
              <a:rPr lang="en-US" sz="3000" dirty="0">
                <a:solidFill>
                  <a:schemeClr val="tx1"/>
                </a:solidFill>
                <a:latin typeface="Calibri" panose="020F0502020204030204" pitchFamily="34" charset="0"/>
                <a:cs typeface="Franklin Gothic Book" pitchFamily="34" charset="0"/>
              </a:rPr>
              <a:t>with friends, teachers, or other students.</a:t>
            </a:r>
          </a:p>
        </p:txBody>
      </p:sp>
      <p:sp>
        <p:nvSpPr>
          <p:cNvPr id="2" name="Title 1"/>
          <p:cNvSpPr>
            <a:spLocks noGrp="1"/>
          </p:cNvSpPr>
          <p:nvPr>
            <p:ph type="title"/>
          </p:nvPr>
        </p:nvSpPr>
        <p:spPr>
          <a:xfrm>
            <a:off x="0" y="1143000"/>
            <a:ext cx="9144000" cy="533400"/>
          </a:xfrm>
        </p:spPr>
        <p:txBody>
          <a:bodyPr>
            <a:noAutofit/>
          </a:bodyPr>
          <a:lstStyle/>
          <a:p>
            <a:pPr marL="228600" algn="ctr"/>
            <a:r>
              <a:rPr lang="en-US" sz="3200" b="1" dirty="0">
                <a:latin typeface="Calibri" panose="020F0502020204030204" pitchFamily="34" charset="0"/>
              </a:rPr>
              <a:t>Remember…</a:t>
            </a:r>
          </a:p>
        </p:txBody>
      </p:sp>
      <p:sp>
        <p:nvSpPr>
          <p:cNvPr id="4" name="Slide Number Placeholder 3"/>
          <p:cNvSpPr>
            <a:spLocks noGrp="1"/>
          </p:cNvSpPr>
          <p:nvPr>
            <p:ph type="sldNum" sz="quarter" idx="4"/>
          </p:nvPr>
        </p:nvSpPr>
        <p:spPr>
          <a:xfrm>
            <a:off x="8534400" y="6400800"/>
            <a:ext cx="420378" cy="365125"/>
          </a:xfrm>
        </p:spPr>
        <p:txBody>
          <a:bodyPr/>
          <a:lstStyle/>
          <a:p>
            <a:fld id="{89E68A67-840E-41CC-BCED-62C4D3E9E886}" type="slidenum">
              <a:rPr lang="en-US" smtClean="0"/>
              <a:pPr/>
              <a:t>21</a:t>
            </a:fld>
            <a:endParaRPr lang="en-US" dirty="0"/>
          </a:p>
        </p:txBody>
      </p:sp>
    </p:spTree>
    <p:extLst>
      <p:ext uri="{BB962C8B-B14F-4D97-AF65-F5344CB8AC3E}">
        <p14:creationId xmlns:p14="http://schemas.microsoft.com/office/powerpoint/2010/main" val="2907102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2362200"/>
            <a:ext cx="8534401" cy="3886200"/>
          </a:xfrm>
        </p:spPr>
        <p:txBody>
          <a:bodyPr/>
          <a:lstStyle/>
          <a:p>
            <a:pPr marL="0" lvl="3" indent="0" algn="ctr">
              <a:lnSpc>
                <a:spcPct val="150000"/>
              </a:lnSpc>
              <a:spcAft>
                <a:spcPts val="600"/>
              </a:spcAft>
              <a:buClrTx/>
              <a:buNone/>
            </a:pPr>
            <a:r>
              <a:rPr lang="en-US" sz="3000" b="1" dirty="0">
                <a:solidFill>
                  <a:schemeClr val="tx1"/>
                </a:solidFill>
                <a:latin typeface="Calibri" panose="020F0502020204030204" pitchFamily="34" charset="0"/>
                <a:cs typeface="Franklin Gothic Book" pitchFamily="34" charset="0"/>
              </a:rPr>
              <a:t>Get a good night’s sleep </a:t>
            </a:r>
            <a:br>
              <a:rPr lang="en-US" sz="3000" b="1" dirty="0">
                <a:solidFill>
                  <a:schemeClr val="tx1"/>
                </a:solidFill>
                <a:latin typeface="Calibri" panose="020F0502020204030204" pitchFamily="34" charset="0"/>
                <a:cs typeface="Franklin Gothic Book" pitchFamily="34" charset="0"/>
              </a:rPr>
            </a:br>
            <a:r>
              <a:rPr lang="en-US" sz="3000" b="1" dirty="0">
                <a:solidFill>
                  <a:schemeClr val="tx1"/>
                </a:solidFill>
                <a:latin typeface="Calibri" panose="020F0502020204030204" pitchFamily="34" charset="0"/>
                <a:cs typeface="Franklin Gothic Book" pitchFamily="34" charset="0"/>
              </a:rPr>
              <a:t>and eat a good breakfast before the test.</a:t>
            </a:r>
            <a:br>
              <a:rPr lang="en-US" sz="3000" b="1" dirty="0">
                <a:solidFill>
                  <a:schemeClr val="tx1"/>
                </a:solidFill>
                <a:latin typeface="Calibri" panose="020F0502020204030204" pitchFamily="34" charset="0"/>
                <a:cs typeface="Franklin Gothic Book" pitchFamily="34" charset="0"/>
              </a:rPr>
            </a:br>
            <a:r>
              <a:rPr lang="en-US" sz="3000" b="1" dirty="0">
                <a:solidFill>
                  <a:schemeClr val="tx1"/>
                </a:solidFill>
                <a:latin typeface="Calibri" panose="020F0502020204030204" pitchFamily="34" charset="0"/>
                <a:cs typeface="Franklin Gothic Book" pitchFamily="34" charset="0"/>
              </a:rPr>
              <a:t>Relax and do your best!</a:t>
            </a:r>
          </a:p>
        </p:txBody>
      </p:sp>
      <p:sp>
        <p:nvSpPr>
          <p:cNvPr id="2" name="Title 1"/>
          <p:cNvSpPr>
            <a:spLocks noGrp="1"/>
          </p:cNvSpPr>
          <p:nvPr>
            <p:ph type="title"/>
          </p:nvPr>
        </p:nvSpPr>
        <p:spPr>
          <a:xfrm>
            <a:off x="0" y="1143000"/>
            <a:ext cx="9144000" cy="533400"/>
          </a:xfrm>
        </p:spPr>
        <p:txBody>
          <a:bodyPr>
            <a:noAutofit/>
          </a:bodyPr>
          <a:lstStyle/>
          <a:p>
            <a:pPr marL="228600" algn="ctr"/>
            <a:r>
              <a:rPr lang="en-US" sz="3200" b="1" dirty="0">
                <a:latin typeface="Calibri" panose="020F0502020204030204" pitchFamily="34" charset="0"/>
              </a:rPr>
              <a:t>Most Importantly…</a:t>
            </a:r>
          </a:p>
        </p:txBody>
      </p:sp>
      <p:sp>
        <p:nvSpPr>
          <p:cNvPr id="4" name="Slide Number Placeholder 3"/>
          <p:cNvSpPr>
            <a:spLocks noGrp="1"/>
          </p:cNvSpPr>
          <p:nvPr>
            <p:ph type="sldNum" sz="quarter" idx="4"/>
          </p:nvPr>
        </p:nvSpPr>
        <p:spPr>
          <a:xfrm>
            <a:off x="8534400" y="6400800"/>
            <a:ext cx="420378" cy="365125"/>
          </a:xfrm>
        </p:spPr>
        <p:txBody>
          <a:bodyPr/>
          <a:lstStyle/>
          <a:p>
            <a:fld id="{89E68A67-840E-41CC-BCED-62C4D3E9E886}" type="slidenum">
              <a:rPr lang="en-US" smtClean="0"/>
              <a:pPr/>
              <a:t>22</a:t>
            </a:fld>
            <a:endParaRPr lang="en-US" dirty="0"/>
          </a:p>
        </p:txBody>
      </p:sp>
    </p:spTree>
    <p:extLst>
      <p:ext uri="{BB962C8B-B14F-4D97-AF65-F5344CB8AC3E}">
        <p14:creationId xmlns:p14="http://schemas.microsoft.com/office/powerpoint/2010/main" val="2221500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1828800"/>
            <a:ext cx="8534401" cy="4419600"/>
          </a:xfrm>
        </p:spPr>
        <p:txBody>
          <a:bodyPr/>
          <a:lstStyle/>
          <a:p>
            <a:pPr marL="342900" lvl="3" indent="-342900">
              <a:buClrTx/>
              <a:buFont typeface="Arial" panose="020B0604020202020204" pitchFamily="34" charset="0"/>
              <a:buChar char="•"/>
            </a:pPr>
            <a:r>
              <a:rPr lang="en-US" sz="2600" dirty="0">
                <a:solidFill>
                  <a:schemeClr val="tx1"/>
                </a:solidFill>
                <a:latin typeface="Calibri" panose="020F0502020204030204" pitchFamily="34" charset="0"/>
                <a:cs typeface="Franklin Gothic Book" pitchFamily="34" charset="0"/>
              </a:rPr>
              <a:t>Students in Grades 4–7 will take the paper-based Florida Standards Assessments (FSA) English Language Arts (ELA) Writing test.</a:t>
            </a:r>
          </a:p>
          <a:p>
            <a:pPr marL="342900" lvl="3" indent="-342900">
              <a:buClrTx/>
              <a:buFont typeface="Arial" panose="020B0604020202020204" pitchFamily="34" charset="0"/>
              <a:buChar char="•"/>
            </a:pPr>
            <a:r>
              <a:rPr lang="en-US" sz="2600" dirty="0">
                <a:solidFill>
                  <a:schemeClr val="tx1"/>
                </a:solidFill>
                <a:latin typeface="Calibri" panose="020F0502020204030204" pitchFamily="34" charset="0"/>
                <a:cs typeface="Franklin Gothic Book" pitchFamily="34" charset="0"/>
              </a:rPr>
              <a:t>There is </a:t>
            </a:r>
            <a:r>
              <a:rPr lang="en-US" sz="2600" b="1" dirty="0">
                <a:solidFill>
                  <a:srgbClr val="C00000"/>
                </a:solidFill>
                <a:latin typeface="Calibri" panose="020F0502020204030204" pitchFamily="34" charset="0"/>
                <a:cs typeface="Franklin Gothic Book" pitchFamily="34" charset="0"/>
              </a:rPr>
              <a:t>one 120-minute session</a:t>
            </a:r>
            <a:r>
              <a:rPr lang="en-US" sz="2600" dirty="0">
                <a:solidFill>
                  <a:schemeClr val="tx1"/>
                </a:solidFill>
                <a:latin typeface="Calibri" panose="020F0502020204030204" pitchFamily="34" charset="0"/>
                <a:cs typeface="Franklin Gothic Book" pitchFamily="34" charset="0"/>
              </a:rPr>
              <a:t> for FSA ELA Writing.</a:t>
            </a:r>
          </a:p>
        </p:txBody>
      </p:sp>
      <p:sp>
        <p:nvSpPr>
          <p:cNvPr id="2" name="Title 1"/>
          <p:cNvSpPr>
            <a:spLocks noGrp="1"/>
          </p:cNvSpPr>
          <p:nvPr>
            <p:ph type="title"/>
          </p:nvPr>
        </p:nvSpPr>
        <p:spPr>
          <a:xfrm>
            <a:off x="0" y="1143000"/>
            <a:ext cx="9144000" cy="533400"/>
          </a:xfrm>
        </p:spPr>
        <p:txBody>
          <a:bodyPr>
            <a:noAutofit/>
          </a:bodyPr>
          <a:lstStyle/>
          <a:p>
            <a:pPr marL="228600" algn="ctr"/>
            <a:r>
              <a:rPr lang="en-US" sz="3200" b="1" dirty="0">
                <a:latin typeface="Calibri" panose="020F0502020204030204" pitchFamily="34" charset="0"/>
              </a:rPr>
              <a:t>FSA ELA Writing</a:t>
            </a:r>
          </a:p>
        </p:txBody>
      </p:sp>
      <p:sp>
        <p:nvSpPr>
          <p:cNvPr id="4" name="Slide Number Placeholder 3"/>
          <p:cNvSpPr>
            <a:spLocks noGrp="1"/>
          </p:cNvSpPr>
          <p:nvPr>
            <p:ph type="sldNum" sz="quarter" idx="4"/>
          </p:nvPr>
        </p:nvSpPr>
        <p:spPr>
          <a:xfrm>
            <a:off x="8534400" y="6400800"/>
            <a:ext cx="420378" cy="365125"/>
          </a:xfrm>
        </p:spPr>
        <p:txBody>
          <a:bodyPr/>
          <a:lstStyle/>
          <a:p>
            <a:fld id="{89E68A67-840E-41CC-BCED-62C4D3E9E886}" type="slidenum">
              <a:rPr lang="en-US" smtClean="0"/>
              <a:pPr/>
              <a:t>3</a:t>
            </a:fld>
            <a:endParaRPr lang="en-US" dirty="0"/>
          </a:p>
        </p:txBody>
      </p:sp>
    </p:spTree>
    <p:extLst>
      <p:ext uri="{BB962C8B-B14F-4D97-AF65-F5344CB8AC3E}">
        <p14:creationId xmlns:p14="http://schemas.microsoft.com/office/powerpoint/2010/main" val="3751975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2362200"/>
            <a:ext cx="8534401" cy="3886200"/>
          </a:xfrm>
        </p:spPr>
        <p:txBody>
          <a:bodyPr/>
          <a:lstStyle/>
          <a:p>
            <a:pPr marL="0" lvl="3" indent="0" algn="ctr">
              <a:lnSpc>
                <a:spcPct val="150000"/>
              </a:lnSpc>
              <a:spcAft>
                <a:spcPts val="600"/>
              </a:spcAft>
              <a:buClrTx/>
              <a:buNone/>
            </a:pPr>
            <a:r>
              <a:rPr lang="en-US" sz="3000" dirty="0">
                <a:solidFill>
                  <a:schemeClr val="tx1"/>
                </a:solidFill>
                <a:latin typeface="Calibri" panose="020F0502020204030204" pitchFamily="34" charset="0"/>
                <a:cs typeface="Franklin Gothic Book" pitchFamily="34" charset="0"/>
              </a:rPr>
              <a:t>Let’s talk about the term</a:t>
            </a:r>
            <a:br>
              <a:rPr lang="en-US" sz="3000" dirty="0">
                <a:solidFill>
                  <a:schemeClr val="tx1"/>
                </a:solidFill>
                <a:latin typeface="Calibri" panose="020F0502020204030204" pitchFamily="34" charset="0"/>
                <a:cs typeface="Franklin Gothic Book" pitchFamily="34" charset="0"/>
              </a:rPr>
            </a:br>
            <a:r>
              <a:rPr lang="en-US" sz="3000" b="1" dirty="0">
                <a:solidFill>
                  <a:srgbClr val="C00000"/>
                </a:solidFill>
                <a:latin typeface="Calibri" panose="020F0502020204030204" pitchFamily="34" charset="0"/>
                <a:cs typeface="Franklin Gothic Book" pitchFamily="34" charset="0"/>
              </a:rPr>
              <a:t>test invalidation</a:t>
            </a:r>
            <a:r>
              <a:rPr lang="en-US" sz="3000" dirty="0">
                <a:solidFill>
                  <a:schemeClr val="tx1"/>
                </a:solidFill>
                <a:latin typeface="Calibri" panose="020F0502020204030204" pitchFamily="34" charset="0"/>
                <a:cs typeface="Franklin Gothic Book" pitchFamily="34" charset="0"/>
              </a:rPr>
              <a:t>.</a:t>
            </a:r>
            <a:br>
              <a:rPr lang="en-US" sz="3000" dirty="0">
                <a:solidFill>
                  <a:schemeClr val="tx1"/>
                </a:solidFill>
                <a:latin typeface="Calibri" panose="020F0502020204030204" pitchFamily="34" charset="0"/>
                <a:cs typeface="Franklin Gothic Book" pitchFamily="34" charset="0"/>
              </a:rPr>
            </a:br>
            <a:r>
              <a:rPr lang="en-US" sz="3000" dirty="0">
                <a:solidFill>
                  <a:schemeClr val="tx1"/>
                </a:solidFill>
                <a:latin typeface="Calibri" panose="020F0502020204030204" pitchFamily="34" charset="0"/>
                <a:cs typeface="Franklin Gothic Book" pitchFamily="34" charset="0"/>
              </a:rPr>
              <a:t>It’s important for you </a:t>
            </a:r>
            <a:br>
              <a:rPr lang="en-US" sz="3000" dirty="0">
                <a:solidFill>
                  <a:schemeClr val="tx1"/>
                </a:solidFill>
                <a:latin typeface="Calibri" panose="020F0502020204030204" pitchFamily="34" charset="0"/>
                <a:cs typeface="Franklin Gothic Book" pitchFamily="34" charset="0"/>
              </a:rPr>
            </a:br>
            <a:r>
              <a:rPr lang="en-US" sz="3000" dirty="0">
                <a:solidFill>
                  <a:schemeClr val="tx1"/>
                </a:solidFill>
                <a:latin typeface="Calibri" panose="020F0502020204030204" pitchFamily="34" charset="0"/>
                <a:cs typeface="Franklin Gothic Book" pitchFamily="34" charset="0"/>
              </a:rPr>
              <a:t>to understand what it means </a:t>
            </a:r>
            <a:br>
              <a:rPr lang="en-US" sz="3000" dirty="0">
                <a:solidFill>
                  <a:schemeClr val="tx1"/>
                </a:solidFill>
                <a:latin typeface="Calibri" panose="020F0502020204030204" pitchFamily="34" charset="0"/>
                <a:cs typeface="Franklin Gothic Book" pitchFamily="34" charset="0"/>
              </a:rPr>
            </a:br>
            <a:r>
              <a:rPr lang="en-US" sz="3000" dirty="0">
                <a:solidFill>
                  <a:schemeClr val="tx1"/>
                </a:solidFill>
                <a:latin typeface="Calibri" panose="020F0502020204030204" pitchFamily="34" charset="0"/>
                <a:cs typeface="Franklin Gothic Book" pitchFamily="34" charset="0"/>
              </a:rPr>
              <a:t>so it won’t happen to you!</a:t>
            </a:r>
          </a:p>
        </p:txBody>
      </p:sp>
      <p:sp>
        <p:nvSpPr>
          <p:cNvPr id="2" name="Title 1"/>
          <p:cNvSpPr>
            <a:spLocks noGrp="1"/>
          </p:cNvSpPr>
          <p:nvPr>
            <p:ph type="title"/>
          </p:nvPr>
        </p:nvSpPr>
        <p:spPr>
          <a:xfrm>
            <a:off x="0" y="1143000"/>
            <a:ext cx="9144000" cy="533400"/>
          </a:xfrm>
        </p:spPr>
        <p:txBody>
          <a:bodyPr>
            <a:noAutofit/>
          </a:bodyPr>
          <a:lstStyle/>
          <a:p>
            <a:pPr marL="228600" algn="ctr"/>
            <a:r>
              <a:rPr lang="en-US" sz="3200" b="1" dirty="0">
                <a:latin typeface="Calibri" panose="020F0502020204030204" pitchFamily="34" charset="0"/>
              </a:rPr>
              <a:t>Test Invalidation</a:t>
            </a:r>
          </a:p>
        </p:txBody>
      </p:sp>
      <p:sp>
        <p:nvSpPr>
          <p:cNvPr id="4" name="Slide Number Placeholder 3"/>
          <p:cNvSpPr>
            <a:spLocks noGrp="1"/>
          </p:cNvSpPr>
          <p:nvPr>
            <p:ph type="sldNum" sz="quarter" idx="4"/>
          </p:nvPr>
        </p:nvSpPr>
        <p:spPr>
          <a:xfrm>
            <a:off x="8534400" y="6400800"/>
            <a:ext cx="420378" cy="365125"/>
          </a:xfrm>
        </p:spPr>
        <p:txBody>
          <a:bodyPr/>
          <a:lstStyle/>
          <a:p>
            <a:fld id="{89E68A67-840E-41CC-BCED-62C4D3E9E886}" type="slidenum">
              <a:rPr lang="en-US" smtClean="0"/>
              <a:pPr/>
              <a:t>4</a:t>
            </a:fld>
            <a:endParaRPr lang="en-US" dirty="0"/>
          </a:p>
        </p:txBody>
      </p:sp>
    </p:spTree>
    <p:extLst>
      <p:ext uri="{BB962C8B-B14F-4D97-AF65-F5344CB8AC3E}">
        <p14:creationId xmlns:p14="http://schemas.microsoft.com/office/powerpoint/2010/main" val="2073730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2362200"/>
            <a:ext cx="8534401" cy="3886200"/>
          </a:xfrm>
        </p:spPr>
        <p:txBody>
          <a:bodyPr/>
          <a:lstStyle/>
          <a:p>
            <a:pPr marL="0" lvl="3" indent="0" algn="ctr">
              <a:lnSpc>
                <a:spcPct val="150000"/>
              </a:lnSpc>
              <a:spcAft>
                <a:spcPts val="600"/>
              </a:spcAft>
              <a:buClrTx/>
              <a:buNone/>
            </a:pPr>
            <a:r>
              <a:rPr lang="en-US" sz="3000" dirty="0">
                <a:solidFill>
                  <a:schemeClr val="tx1"/>
                </a:solidFill>
                <a:latin typeface="Calibri" panose="020F0502020204030204" pitchFamily="34" charset="0"/>
                <a:cs typeface="Franklin Gothic Book" pitchFamily="34" charset="0"/>
              </a:rPr>
              <a:t>If your test is invalidated, </a:t>
            </a:r>
            <a:br>
              <a:rPr lang="en-US" sz="3000" dirty="0">
                <a:solidFill>
                  <a:schemeClr val="tx1"/>
                </a:solidFill>
                <a:latin typeface="Calibri" panose="020F0502020204030204" pitchFamily="34" charset="0"/>
                <a:cs typeface="Franklin Gothic Book" pitchFamily="34" charset="0"/>
              </a:rPr>
            </a:br>
            <a:r>
              <a:rPr lang="en-US" sz="3000" dirty="0">
                <a:solidFill>
                  <a:schemeClr val="tx1"/>
                </a:solidFill>
                <a:latin typeface="Calibri" panose="020F0502020204030204" pitchFamily="34" charset="0"/>
                <a:cs typeface="Franklin Gothic Book" pitchFamily="34" charset="0"/>
              </a:rPr>
              <a:t>it means that your test</a:t>
            </a:r>
            <a:br>
              <a:rPr lang="en-US" sz="3000" dirty="0">
                <a:solidFill>
                  <a:schemeClr val="tx1"/>
                </a:solidFill>
                <a:latin typeface="Calibri" panose="020F0502020204030204" pitchFamily="34" charset="0"/>
                <a:cs typeface="Franklin Gothic Book" pitchFamily="34" charset="0"/>
              </a:rPr>
            </a:br>
            <a:r>
              <a:rPr lang="en-US" sz="3000" b="1" dirty="0">
                <a:solidFill>
                  <a:srgbClr val="C00000"/>
                </a:solidFill>
                <a:latin typeface="Calibri" panose="020F0502020204030204" pitchFamily="34" charset="0"/>
                <a:cs typeface="Franklin Gothic Book" pitchFamily="34" charset="0"/>
              </a:rPr>
              <a:t>will not be scored</a:t>
            </a:r>
            <a:r>
              <a:rPr lang="en-US" sz="3000" dirty="0">
                <a:solidFill>
                  <a:schemeClr val="tx1"/>
                </a:solidFill>
                <a:latin typeface="Calibri" panose="020F0502020204030204" pitchFamily="34" charset="0"/>
                <a:cs typeface="Franklin Gothic Book" pitchFamily="34" charset="0"/>
              </a:rPr>
              <a:t>, </a:t>
            </a:r>
            <a:br>
              <a:rPr lang="en-US" sz="3000" dirty="0">
                <a:solidFill>
                  <a:schemeClr val="tx1"/>
                </a:solidFill>
                <a:latin typeface="Calibri" panose="020F0502020204030204" pitchFamily="34" charset="0"/>
                <a:cs typeface="Franklin Gothic Book" pitchFamily="34" charset="0"/>
              </a:rPr>
            </a:br>
            <a:r>
              <a:rPr lang="en-US" sz="3000" dirty="0">
                <a:solidFill>
                  <a:schemeClr val="tx1"/>
                </a:solidFill>
                <a:latin typeface="Calibri" panose="020F0502020204030204" pitchFamily="34" charset="0"/>
                <a:cs typeface="Franklin Gothic Book" pitchFamily="34" charset="0"/>
              </a:rPr>
              <a:t>and you will not be able to </a:t>
            </a:r>
            <a:br>
              <a:rPr lang="en-US" sz="3000" dirty="0">
                <a:solidFill>
                  <a:schemeClr val="tx1"/>
                </a:solidFill>
                <a:latin typeface="Calibri" panose="020F0502020204030204" pitchFamily="34" charset="0"/>
                <a:cs typeface="Franklin Gothic Book" pitchFamily="34" charset="0"/>
              </a:rPr>
            </a:br>
            <a:r>
              <a:rPr lang="en-US" sz="3000" dirty="0">
                <a:solidFill>
                  <a:schemeClr val="tx1"/>
                </a:solidFill>
                <a:latin typeface="Calibri" panose="020F0502020204030204" pitchFamily="34" charset="0"/>
                <a:cs typeface="Franklin Gothic Book" pitchFamily="34" charset="0"/>
              </a:rPr>
              <a:t>retake the same test.</a:t>
            </a:r>
          </a:p>
        </p:txBody>
      </p:sp>
      <p:sp>
        <p:nvSpPr>
          <p:cNvPr id="2" name="Title 1"/>
          <p:cNvSpPr>
            <a:spLocks noGrp="1"/>
          </p:cNvSpPr>
          <p:nvPr>
            <p:ph type="title"/>
          </p:nvPr>
        </p:nvSpPr>
        <p:spPr>
          <a:xfrm>
            <a:off x="0" y="1143000"/>
            <a:ext cx="9144000" cy="533400"/>
          </a:xfrm>
        </p:spPr>
        <p:txBody>
          <a:bodyPr>
            <a:noAutofit/>
          </a:bodyPr>
          <a:lstStyle/>
          <a:p>
            <a:pPr marL="228600" algn="ctr"/>
            <a:r>
              <a:rPr lang="en-US" sz="3200" b="1" dirty="0">
                <a:latin typeface="Calibri" panose="020F0502020204030204" pitchFamily="34" charset="0"/>
              </a:rPr>
              <a:t>Test Invalidation</a:t>
            </a:r>
          </a:p>
        </p:txBody>
      </p:sp>
      <p:sp>
        <p:nvSpPr>
          <p:cNvPr id="4" name="Slide Number Placeholder 3"/>
          <p:cNvSpPr>
            <a:spLocks noGrp="1"/>
          </p:cNvSpPr>
          <p:nvPr>
            <p:ph type="sldNum" sz="quarter" idx="4"/>
          </p:nvPr>
        </p:nvSpPr>
        <p:spPr>
          <a:xfrm>
            <a:off x="8534400" y="6400800"/>
            <a:ext cx="420378" cy="365125"/>
          </a:xfrm>
        </p:spPr>
        <p:txBody>
          <a:bodyPr/>
          <a:lstStyle/>
          <a:p>
            <a:fld id="{89E68A67-840E-41CC-BCED-62C4D3E9E886}" type="slidenum">
              <a:rPr lang="en-US" smtClean="0"/>
              <a:pPr/>
              <a:t>5</a:t>
            </a:fld>
            <a:endParaRPr lang="en-US" dirty="0"/>
          </a:p>
        </p:txBody>
      </p:sp>
    </p:spTree>
    <p:extLst>
      <p:ext uri="{BB962C8B-B14F-4D97-AF65-F5344CB8AC3E}">
        <p14:creationId xmlns:p14="http://schemas.microsoft.com/office/powerpoint/2010/main" val="3496437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1828800"/>
            <a:ext cx="8534401" cy="4419600"/>
          </a:xfrm>
        </p:spPr>
        <p:txBody>
          <a:bodyPr/>
          <a:lstStyle/>
          <a:p>
            <a:pPr marL="0" lvl="3" indent="0" algn="ctr">
              <a:lnSpc>
                <a:spcPct val="150000"/>
              </a:lnSpc>
              <a:spcAft>
                <a:spcPts val="600"/>
              </a:spcAft>
              <a:buClrTx/>
              <a:buNone/>
            </a:pPr>
            <a:r>
              <a:rPr lang="en-US" sz="3000" b="1" dirty="0">
                <a:solidFill>
                  <a:srgbClr val="C00000"/>
                </a:solidFill>
                <a:latin typeface="Calibri" panose="020F0502020204030204" pitchFamily="34" charset="0"/>
                <a:cs typeface="Franklin Gothic Book" pitchFamily="34" charset="0"/>
              </a:rPr>
              <a:t>Remove all electronic devices.</a:t>
            </a:r>
            <a:br>
              <a:rPr lang="en-US" sz="3000" dirty="0">
                <a:solidFill>
                  <a:schemeClr val="tx1"/>
                </a:solidFill>
                <a:latin typeface="Calibri" panose="020F0502020204030204" pitchFamily="34" charset="0"/>
                <a:cs typeface="Franklin Gothic Book" pitchFamily="34" charset="0"/>
              </a:rPr>
            </a:br>
            <a:r>
              <a:rPr lang="en-US" sz="3000" dirty="0">
                <a:solidFill>
                  <a:schemeClr val="tx1"/>
                </a:solidFill>
                <a:latin typeface="Calibri" panose="020F0502020204030204" pitchFamily="34" charset="0"/>
                <a:cs typeface="Franklin Gothic Book" pitchFamily="34" charset="0"/>
              </a:rPr>
              <a:t>If you have an electronic device at your desk, in your pocket, or anywhere you can reach it during testing or while on a break, </a:t>
            </a:r>
            <a:r>
              <a:rPr lang="en-US" sz="3000" b="1" dirty="0">
                <a:solidFill>
                  <a:srgbClr val="C00000"/>
                </a:solidFill>
                <a:latin typeface="Calibri" panose="020F0502020204030204" pitchFamily="34" charset="0"/>
                <a:cs typeface="Franklin Gothic Book" pitchFamily="34" charset="0"/>
              </a:rPr>
              <a:t>your test will not be scored</a:t>
            </a:r>
            <a:r>
              <a:rPr lang="en-US" sz="3000" dirty="0">
                <a:solidFill>
                  <a:schemeClr val="tx1"/>
                </a:solidFill>
                <a:latin typeface="Calibri" panose="020F0502020204030204" pitchFamily="34" charset="0"/>
                <a:cs typeface="Franklin Gothic Book" pitchFamily="34" charset="0"/>
              </a:rPr>
              <a:t>.</a:t>
            </a:r>
          </a:p>
        </p:txBody>
      </p:sp>
      <p:sp>
        <p:nvSpPr>
          <p:cNvPr id="2" name="Title 1"/>
          <p:cNvSpPr>
            <a:spLocks noGrp="1"/>
          </p:cNvSpPr>
          <p:nvPr>
            <p:ph type="title"/>
          </p:nvPr>
        </p:nvSpPr>
        <p:spPr>
          <a:xfrm>
            <a:off x="0" y="1143000"/>
            <a:ext cx="9144000" cy="533400"/>
          </a:xfrm>
        </p:spPr>
        <p:txBody>
          <a:bodyPr>
            <a:noAutofit/>
          </a:bodyPr>
          <a:lstStyle/>
          <a:p>
            <a:pPr marL="228600" algn="ctr"/>
            <a:r>
              <a:rPr lang="en-US" sz="3200" b="1" dirty="0">
                <a:latin typeface="Calibri" panose="020F0502020204030204" pitchFamily="34" charset="0"/>
              </a:rPr>
              <a:t>To make sure your test is scored…</a:t>
            </a:r>
          </a:p>
        </p:txBody>
      </p:sp>
      <p:sp>
        <p:nvSpPr>
          <p:cNvPr id="4" name="Slide Number Placeholder 3"/>
          <p:cNvSpPr>
            <a:spLocks noGrp="1"/>
          </p:cNvSpPr>
          <p:nvPr>
            <p:ph type="sldNum" sz="quarter" idx="4"/>
          </p:nvPr>
        </p:nvSpPr>
        <p:spPr>
          <a:xfrm>
            <a:off x="8534400" y="6400800"/>
            <a:ext cx="420378" cy="365125"/>
          </a:xfrm>
        </p:spPr>
        <p:txBody>
          <a:bodyPr/>
          <a:lstStyle/>
          <a:p>
            <a:fld id="{89E68A67-840E-41CC-BCED-62C4D3E9E886}" type="slidenum">
              <a:rPr lang="en-US" smtClean="0"/>
              <a:pPr/>
              <a:t>6</a:t>
            </a:fld>
            <a:endParaRPr lang="en-US" dirty="0"/>
          </a:p>
        </p:txBody>
      </p:sp>
    </p:spTree>
    <p:extLst>
      <p:ext uri="{BB962C8B-B14F-4D97-AF65-F5344CB8AC3E}">
        <p14:creationId xmlns:p14="http://schemas.microsoft.com/office/powerpoint/2010/main" val="28782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1828800"/>
            <a:ext cx="8534401" cy="4419600"/>
          </a:xfrm>
        </p:spPr>
        <p:txBody>
          <a:bodyPr/>
          <a:lstStyle/>
          <a:p>
            <a:pPr marL="0" lvl="3" indent="0">
              <a:lnSpc>
                <a:spcPct val="150000"/>
              </a:lnSpc>
              <a:spcAft>
                <a:spcPts val="600"/>
              </a:spcAft>
              <a:buClrTx/>
              <a:buNone/>
            </a:pPr>
            <a:r>
              <a:rPr lang="en-US" sz="3000" b="1" dirty="0">
                <a:solidFill>
                  <a:srgbClr val="C00000"/>
                </a:solidFill>
                <a:latin typeface="Calibri" panose="020F0502020204030204" pitchFamily="34" charset="0"/>
                <a:cs typeface="Franklin Gothic Book" pitchFamily="34" charset="0"/>
              </a:rPr>
              <a:t>Some examples of electronic devices are:</a:t>
            </a:r>
          </a:p>
          <a:p>
            <a:pPr marL="457200" lvl="3" indent="-457200">
              <a:buClrTx/>
            </a:pPr>
            <a:r>
              <a:rPr lang="en-US" sz="3000" dirty="0">
                <a:solidFill>
                  <a:schemeClr val="tx1"/>
                </a:solidFill>
                <a:latin typeface="Calibri" panose="020F0502020204030204" pitchFamily="34" charset="0"/>
                <a:cs typeface="Franklin Gothic Book" pitchFamily="34" charset="0"/>
              </a:rPr>
              <a:t>Cell phones or smartphones</a:t>
            </a:r>
          </a:p>
          <a:p>
            <a:pPr marL="457200" lvl="3" indent="-457200">
              <a:buClrTx/>
            </a:pPr>
            <a:r>
              <a:rPr lang="en-US" sz="3000" dirty="0">
                <a:solidFill>
                  <a:schemeClr val="tx1"/>
                </a:solidFill>
                <a:latin typeface="Calibri" panose="020F0502020204030204" pitchFamily="34" charset="0"/>
                <a:cs typeface="Franklin Gothic Book" pitchFamily="34" charset="0"/>
              </a:rPr>
              <a:t>Tablets</a:t>
            </a:r>
          </a:p>
          <a:p>
            <a:pPr marL="457200" lvl="3" indent="-457200">
              <a:buClrTx/>
            </a:pPr>
            <a:r>
              <a:rPr lang="en-US" sz="3000" dirty="0">
                <a:solidFill>
                  <a:schemeClr val="tx1"/>
                </a:solidFill>
                <a:latin typeface="Calibri" panose="020F0502020204030204" pitchFamily="34" charset="0"/>
                <a:cs typeface="Franklin Gothic Book" pitchFamily="34" charset="0"/>
              </a:rPr>
              <a:t>Smartwatches</a:t>
            </a:r>
          </a:p>
          <a:p>
            <a:pPr marL="457200" lvl="3" indent="-457200">
              <a:buClrTx/>
            </a:pPr>
            <a:r>
              <a:rPr lang="en-US" sz="3000" dirty="0">
                <a:solidFill>
                  <a:schemeClr val="tx1"/>
                </a:solidFill>
                <a:latin typeface="Calibri" panose="020F0502020204030204" pitchFamily="34" charset="0"/>
                <a:cs typeface="Franklin Gothic Book" pitchFamily="34" charset="0"/>
              </a:rPr>
              <a:t>Handheld video games</a:t>
            </a:r>
          </a:p>
          <a:p>
            <a:pPr marL="457200" lvl="3" indent="-457200">
              <a:buClrTx/>
            </a:pPr>
            <a:r>
              <a:rPr lang="en-US" sz="3000" dirty="0">
                <a:solidFill>
                  <a:schemeClr val="tx1"/>
                </a:solidFill>
                <a:latin typeface="Calibri" panose="020F0502020204030204" pitchFamily="34" charset="0"/>
                <a:cs typeface="Franklin Gothic Book" pitchFamily="34" charset="0"/>
              </a:rPr>
              <a:t>MP3 players</a:t>
            </a:r>
          </a:p>
          <a:p>
            <a:pPr marL="457200" lvl="3" indent="-457200">
              <a:buClrTx/>
            </a:pPr>
            <a:r>
              <a:rPr lang="en-US" sz="3000" dirty="0">
                <a:solidFill>
                  <a:schemeClr val="tx1"/>
                </a:solidFill>
                <a:latin typeface="Calibri" panose="020F0502020204030204" pitchFamily="34" charset="0"/>
                <a:cs typeface="Franklin Gothic Book" pitchFamily="34" charset="0"/>
              </a:rPr>
              <a:t>Cameras</a:t>
            </a:r>
          </a:p>
          <a:p>
            <a:pPr marL="457200" lvl="3" indent="-457200">
              <a:buClrTx/>
            </a:pPr>
            <a:r>
              <a:rPr lang="en-US" sz="3000" dirty="0">
                <a:solidFill>
                  <a:schemeClr val="tx1"/>
                </a:solidFill>
                <a:latin typeface="Calibri" panose="020F0502020204030204" pitchFamily="34" charset="0"/>
                <a:cs typeface="Franklin Gothic Book" pitchFamily="34" charset="0"/>
              </a:rPr>
              <a:t>Calculators</a:t>
            </a:r>
          </a:p>
        </p:txBody>
      </p:sp>
      <p:sp>
        <p:nvSpPr>
          <p:cNvPr id="2" name="Title 1"/>
          <p:cNvSpPr>
            <a:spLocks noGrp="1"/>
          </p:cNvSpPr>
          <p:nvPr>
            <p:ph type="title"/>
          </p:nvPr>
        </p:nvSpPr>
        <p:spPr>
          <a:xfrm>
            <a:off x="0" y="1143000"/>
            <a:ext cx="9144000" cy="533400"/>
          </a:xfrm>
        </p:spPr>
        <p:txBody>
          <a:bodyPr>
            <a:noAutofit/>
          </a:bodyPr>
          <a:lstStyle/>
          <a:p>
            <a:pPr marL="228600" algn="ctr"/>
            <a:r>
              <a:rPr lang="en-US" sz="3200" b="1" dirty="0">
                <a:latin typeface="Calibri" panose="020F0502020204030204" pitchFamily="34" charset="0"/>
              </a:rPr>
              <a:t>Electronic Devices</a:t>
            </a:r>
          </a:p>
        </p:txBody>
      </p:sp>
      <p:sp>
        <p:nvSpPr>
          <p:cNvPr id="4" name="Slide Number Placeholder 3"/>
          <p:cNvSpPr>
            <a:spLocks noGrp="1"/>
          </p:cNvSpPr>
          <p:nvPr>
            <p:ph type="sldNum" sz="quarter" idx="4"/>
          </p:nvPr>
        </p:nvSpPr>
        <p:spPr>
          <a:xfrm>
            <a:off x="8534400" y="6400800"/>
            <a:ext cx="420378" cy="365125"/>
          </a:xfrm>
        </p:spPr>
        <p:txBody>
          <a:bodyPr/>
          <a:lstStyle/>
          <a:p>
            <a:fld id="{89E68A67-840E-41CC-BCED-62C4D3E9E886}" type="slidenum">
              <a:rPr lang="en-US" smtClean="0"/>
              <a:pPr/>
              <a:t>7</a:t>
            </a:fld>
            <a:endParaRPr lang="en-US" dirty="0"/>
          </a:p>
        </p:txBody>
      </p:sp>
    </p:spTree>
    <p:extLst>
      <p:ext uri="{BB962C8B-B14F-4D97-AF65-F5344CB8AC3E}">
        <p14:creationId xmlns:p14="http://schemas.microsoft.com/office/powerpoint/2010/main" val="2097919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1828800"/>
            <a:ext cx="8534401" cy="4419600"/>
          </a:xfrm>
        </p:spPr>
        <p:txBody>
          <a:bodyPr/>
          <a:lstStyle/>
          <a:p>
            <a:pPr marL="0" lvl="3" indent="0">
              <a:spcAft>
                <a:spcPts val="600"/>
              </a:spcAft>
              <a:buClrTx/>
              <a:buNone/>
            </a:pPr>
            <a:r>
              <a:rPr lang="en-US" sz="3000" dirty="0">
                <a:solidFill>
                  <a:schemeClr val="tx1"/>
                </a:solidFill>
                <a:latin typeface="Calibri" panose="020F0502020204030204" pitchFamily="34" charset="0"/>
                <a:cs typeface="Franklin Gothic Book" pitchFamily="34" charset="0"/>
              </a:rPr>
              <a:t>Your teacher may collect electronic devices or instruct you to put them away (in a locker or backpack away from your desk).</a:t>
            </a:r>
          </a:p>
          <a:p>
            <a:pPr marL="0" lvl="3" indent="0">
              <a:spcBef>
                <a:spcPts val="2400"/>
              </a:spcBef>
              <a:spcAft>
                <a:spcPts val="600"/>
              </a:spcAft>
              <a:buClrTx/>
              <a:buNone/>
            </a:pPr>
            <a:r>
              <a:rPr lang="en-US" sz="3000" dirty="0">
                <a:solidFill>
                  <a:schemeClr val="tx1"/>
                </a:solidFill>
                <a:latin typeface="Calibri" panose="020F0502020204030204" pitchFamily="34" charset="0"/>
                <a:cs typeface="Franklin Gothic Book" pitchFamily="34" charset="0"/>
              </a:rPr>
              <a:t>If you aren’t sure if something is an electronic device, please ask your teacher before the test.</a:t>
            </a:r>
          </a:p>
        </p:txBody>
      </p:sp>
      <p:sp>
        <p:nvSpPr>
          <p:cNvPr id="2" name="Title 1"/>
          <p:cNvSpPr>
            <a:spLocks noGrp="1"/>
          </p:cNvSpPr>
          <p:nvPr>
            <p:ph type="title"/>
          </p:nvPr>
        </p:nvSpPr>
        <p:spPr>
          <a:xfrm>
            <a:off x="0" y="1143000"/>
            <a:ext cx="9144000" cy="533400"/>
          </a:xfrm>
        </p:spPr>
        <p:txBody>
          <a:bodyPr>
            <a:noAutofit/>
          </a:bodyPr>
          <a:lstStyle/>
          <a:p>
            <a:pPr marL="228600" algn="ctr"/>
            <a:r>
              <a:rPr lang="en-US" sz="3200" b="1" dirty="0">
                <a:latin typeface="Calibri" panose="020F0502020204030204" pitchFamily="34" charset="0"/>
              </a:rPr>
              <a:t>Electronic Devices</a:t>
            </a:r>
          </a:p>
        </p:txBody>
      </p:sp>
      <p:sp>
        <p:nvSpPr>
          <p:cNvPr id="4" name="Slide Number Placeholder 3"/>
          <p:cNvSpPr>
            <a:spLocks noGrp="1"/>
          </p:cNvSpPr>
          <p:nvPr>
            <p:ph type="sldNum" sz="quarter" idx="4"/>
          </p:nvPr>
        </p:nvSpPr>
        <p:spPr>
          <a:xfrm>
            <a:off x="8534400" y="6400800"/>
            <a:ext cx="420378" cy="365125"/>
          </a:xfrm>
        </p:spPr>
        <p:txBody>
          <a:bodyPr/>
          <a:lstStyle/>
          <a:p>
            <a:fld id="{89E68A67-840E-41CC-BCED-62C4D3E9E886}" type="slidenum">
              <a:rPr lang="en-US" smtClean="0"/>
              <a:pPr/>
              <a:t>8</a:t>
            </a:fld>
            <a:endParaRPr lang="en-US" dirty="0"/>
          </a:p>
        </p:txBody>
      </p:sp>
    </p:spTree>
    <p:extLst>
      <p:ext uri="{BB962C8B-B14F-4D97-AF65-F5344CB8AC3E}">
        <p14:creationId xmlns:p14="http://schemas.microsoft.com/office/powerpoint/2010/main" val="4091025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1828800"/>
            <a:ext cx="8534401" cy="4419600"/>
          </a:xfrm>
        </p:spPr>
        <p:txBody>
          <a:bodyPr/>
          <a:lstStyle/>
          <a:p>
            <a:pPr marL="0" lvl="3" indent="0">
              <a:spcAft>
                <a:spcPts val="600"/>
              </a:spcAft>
              <a:buClrTx/>
              <a:buNone/>
            </a:pPr>
            <a:r>
              <a:rPr lang="en-US" sz="3000" b="1" dirty="0">
                <a:solidFill>
                  <a:srgbClr val="C00000"/>
                </a:solidFill>
                <a:latin typeface="Calibri" panose="020F0502020204030204" pitchFamily="34" charset="0"/>
                <a:cs typeface="Franklin Gothic Book" pitchFamily="34" charset="0"/>
              </a:rPr>
              <a:t>Do your own work.</a:t>
            </a:r>
            <a:r>
              <a:rPr lang="en-US" sz="3000" b="1" dirty="0">
                <a:solidFill>
                  <a:schemeClr val="tx1"/>
                </a:solidFill>
                <a:latin typeface="Calibri" panose="020F0502020204030204" pitchFamily="34" charset="0"/>
                <a:cs typeface="Franklin Gothic Book" pitchFamily="34" charset="0"/>
              </a:rPr>
              <a:t> </a:t>
            </a:r>
          </a:p>
          <a:p>
            <a:pPr marL="0" lvl="3" indent="0">
              <a:spcAft>
                <a:spcPts val="600"/>
              </a:spcAft>
              <a:buClrTx/>
              <a:buNone/>
            </a:pPr>
            <a:r>
              <a:rPr lang="en-US" sz="3000" dirty="0">
                <a:solidFill>
                  <a:schemeClr val="tx1"/>
                </a:solidFill>
                <a:latin typeface="Calibri" panose="020F0502020204030204" pitchFamily="34" charset="0"/>
                <a:cs typeface="Franklin Gothic Book" pitchFamily="34" charset="0"/>
              </a:rPr>
              <a:t>If you are caught looking at another student’s answers, allowing another student to look at your answers, or using any kind of unauthorized aid during the test, </a:t>
            </a:r>
            <a:r>
              <a:rPr lang="en-US" sz="3000" b="1" dirty="0">
                <a:solidFill>
                  <a:srgbClr val="C00000"/>
                </a:solidFill>
                <a:latin typeface="Calibri" panose="020F0502020204030204" pitchFamily="34" charset="0"/>
                <a:cs typeface="Franklin Gothic Book" pitchFamily="34" charset="0"/>
              </a:rPr>
              <a:t>your test will not be scored</a:t>
            </a:r>
            <a:r>
              <a:rPr lang="en-US" sz="3000" dirty="0">
                <a:solidFill>
                  <a:schemeClr val="tx1"/>
                </a:solidFill>
                <a:latin typeface="Calibri" panose="020F0502020204030204" pitchFamily="34" charset="0"/>
                <a:cs typeface="Franklin Gothic Book" pitchFamily="34" charset="0"/>
              </a:rPr>
              <a:t>.</a:t>
            </a:r>
          </a:p>
        </p:txBody>
      </p:sp>
      <p:sp>
        <p:nvSpPr>
          <p:cNvPr id="2" name="Title 1"/>
          <p:cNvSpPr>
            <a:spLocks noGrp="1"/>
          </p:cNvSpPr>
          <p:nvPr>
            <p:ph type="title"/>
          </p:nvPr>
        </p:nvSpPr>
        <p:spPr>
          <a:xfrm>
            <a:off x="0" y="1143000"/>
            <a:ext cx="9144000" cy="533400"/>
          </a:xfrm>
        </p:spPr>
        <p:txBody>
          <a:bodyPr>
            <a:noAutofit/>
          </a:bodyPr>
          <a:lstStyle/>
          <a:p>
            <a:pPr marL="228600" algn="ctr"/>
            <a:r>
              <a:rPr lang="en-US" sz="3200" b="1" dirty="0">
                <a:latin typeface="Calibri" panose="020F0502020204030204" pitchFamily="34" charset="0"/>
              </a:rPr>
              <a:t>To make sure your test is scored…</a:t>
            </a:r>
          </a:p>
        </p:txBody>
      </p:sp>
      <p:sp>
        <p:nvSpPr>
          <p:cNvPr id="4" name="Slide Number Placeholder 3"/>
          <p:cNvSpPr>
            <a:spLocks noGrp="1"/>
          </p:cNvSpPr>
          <p:nvPr>
            <p:ph type="sldNum" sz="quarter" idx="4"/>
          </p:nvPr>
        </p:nvSpPr>
        <p:spPr>
          <a:xfrm>
            <a:off x="8534400" y="6400800"/>
            <a:ext cx="420378" cy="365125"/>
          </a:xfrm>
        </p:spPr>
        <p:txBody>
          <a:bodyPr/>
          <a:lstStyle/>
          <a:p>
            <a:fld id="{89E68A67-840E-41CC-BCED-62C4D3E9E886}" type="slidenum">
              <a:rPr lang="en-US" smtClean="0"/>
              <a:pPr/>
              <a:t>9</a:t>
            </a:fld>
            <a:endParaRPr lang="en-US" dirty="0"/>
          </a:p>
        </p:txBody>
      </p:sp>
    </p:spTree>
    <p:extLst>
      <p:ext uri="{BB962C8B-B14F-4D97-AF65-F5344CB8AC3E}">
        <p14:creationId xmlns:p14="http://schemas.microsoft.com/office/powerpoint/2010/main" val="4103876738"/>
      </p:ext>
    </p:extLst>
  </p:cSld>
  <p:clrMapOvr>
    <a:masterClrMapping/>
  </p:clrMapOvr>
</p:sld>
</file>

<file path=ppt/theme/theme1.xml><?xml version="1.0" encoding="utf-8"?>
<a:theme xmlns:a="http://schemas.openxmlformats.org/drawingml/2006/main" name="PT Training">
  <a:themeElements>
    <a:clrScheme name="Delta Cost">
      <a:dk1>
        <a:sysClr val="windowText" lastClr="000000"/>
      </a:dk1>
      <a:lt1>
        <a:sysClr val="window" lastClr="FFFFFF"/>
      </a:lt1>
      <a:dk2>
        <a:srgbClr val="2F68A4"/>
      </a:dk2>
      <a:lt2>
        <a:srgbClr val="E9E9E9"/>
      </a:lt2>
      <a:accent1>
        <a:srgbClr val="2668A4"/>
      </a:accent1>
      <a:accent2>
        <a:srgbClr val="6EA256"/>
      </a:accent2>
      <a:accent3>
        <a:srgbClr val="C0504D"/>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asic">
  <a:themeElements>
    <a:clrScheme name="AIR Corporate">
      <a:dk1>
        <a:srgbClr val="000000"/>
      </a:dk1>
      <a:lt1>
        <a:srgbClr val="FFFFFF"/>
      </a:lt1>
      <a:dk2>
        <a:srgbClr val="4E76A0"/>
      </a:dk2>
      <a:lt2>
        <a:srgbClr val="FFFFFF"/>
      </a:lt2>
      <a:accent1>
        <a:srgbClr val="48709F"/>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Basic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rg Char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IR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FL_TRAININGS_PPT_TEMPLATE</Template>
  <TotalTime>72140</TotalTime>
  <Words>3341</Words>
  <Application>Microsoft Office PowerPoint</Application>
  <PresentationFormat>On-screen Show (4:3)</PresentationFormat>
  <Paragraphs>235</Paragraphs>
  <Slides>22</Slides>
  <Notes>21</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22</vt:i4>
      </vt:variant>
    </vt:vector>
  </HeadingPairs>
  <TitlesOfParts>
    <vt:vector size="33" baseType="lpstr">
      <vt:lpstr>ＭＳ Ｐゴシック</vt:lpstr>
      <vt:lpstr>Arial</vt:lpstr>
      <vt:lpstr>Arial Narrow</vt:lpstr>
      <vt:lpstr>Calibri</vt:lpstr>
      <vt:lpstr>Franklin Gothic Book</vt:lpstr>
      <vt:lpstr>Franklin Gothic Demi</vt:lpstr>
      <vt:lpstr>FranklinGothic</vt:lpstr>
      <vt:lpstr>Symbol</vt:lpstr>
      <vt:lpstr>PT Training</vt:lpstr>
      <vt:lpstr>Basic</vt:lpstr>
      <vt:lpstr>Org Chart</vt:lpstr>
      <vt:lpstr>Tips for Taking the Paper-Based FSA ELA Writing Assessments</vt:lpstr>
      <vt:lpstr>It’s almost time to take the  paper-based FSA ELA  Writing test!  Here are some important explanations and reminders to help you do your very best.</vt:lpstr>
      <vt:lpstr>FSA ELA Writing</vt:lpstr>
      <vt:lpstr>Test Invalidation</vt:lpstr>
      <vt:lpstr>Test Invalidation</vt:lpstr>
      <vt:lpstr>To make sure your test is scored…</vt:lpstr>
      <vt:lpstr>Electronic Devices</vt:lpstr>
      <vt:lpstr>Electronic Devices</vt:lpstr>
      <vt:lpstr>To make sure your test is scored…</vt:lpstr>
      <vt:lpstr>To make sure your test is scored…</vt:lpstr>
      <vt:lpstr>To make sure your test is scored…</vt:lpstr>
      <vt:lpstr>Testing Rules</vt:lpstr>
      <vt:lpstr>Testing Rules</vt:lpstr>
      <vt:lpstr>Taking the Test</vt:lpstr>
      <vt:lpstr>Planning Sheets</vt:lpstr>
      <vt:lpstr>Test and Answer Books</vt:lpstr>
      <vt:lpstr>Taking the Test</vt:lpstr>
      <vt:lpstr>Remember…</vt:lpstr>
      <vt:lpstr>Remember…</vt:lpstr>
      <vt:lpstr>Remember…</vt:lpstr>
      <vt:lpstr>Remember…</vt:lpstr>
      <vt:lpstr>Most Importantly…</vt:lpstr>
    </vt:vector>
  </TitlesOfParts>
  <Company>American Institutes for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Information  Distribution Engine</dc:title>
  <dc:creator>mward</dc:creator>
  <cp:lastModifiedBy>Bruguera, Maria C.</cp:lastModifiedBy>
  <cp:revision>1668</cp:revision>
  <cp:lastPrinted>2016-12-23T17:36:48Z</cp:lastPrinted>
  <dcterms:created xsi:type="dcterms:W3CDTF">2011-09-10T18:05:09Z</dcterms:created>
  <dcterms:modified xsi:type="dcterms:W3CDTF">2017-02-09T16:59:02Z</dcterms:modified>
</cp:coreProperties>
</file>